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84" r:id="rId12"/>
    <p:sldId id="286" r:id="rId13"/>
    <p:sldId id="266" r:id="rId14"/>
    <p:sldId id="267" r:id="rId15"/>
    <p:sldId id="268" r:id="rId16"/>
    <p:sldId id="269" r:id="rId17"/>
    <p:sldId id="285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0" r:id="rId27"/>
    <p:sldId id="281" r:id="rId28"/>
    <p:sldId id="282" r:id="rId29"/>
    <p:sldId id="283" r:id="rId30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5F0F"/>
    <a:srgbClr val="F79121"/>
    <a:srgbClr val="EF7F0F"/>
    <a:srgbClr val="F15827"/>
    <a:srgbClr val="E446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0247" autoAdjust="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outlineViewPr>
    <p:cViewPr>
      <p:scale>
        <a:sx n="33" d="100"/>
        <a:sy n="33" d="100"/>
      </p:scale>
      <p:origin x="0" y="-558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13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27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28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13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27.pn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28.pn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9DD5FF-B2F2-4F78-A0C8-53033DA8A9C8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B160947-9601-4992-9D2C-7AE25FFD8C89}">
      <dgm:prSet custT="1"/>
      <dgm:spPr>
        <a:xfrm>
          <a:off x="0" y="47331"/>
          <a:ext cx="6797675" cy="719549"/>
        </a:xfrm>
        <a:prstGeom prst="roundRect">
          <a:avLst/>
        </a:prstGeom>
        <a:solidFill>
          <a:schemeClr val="bg1">
            <a:lumMod val="85000"/>
          </a:schemeClr>
        </a:solidFill>
        <a:ln>
          <a:noFill/>
        </a:ln>
        <a:effectLst/>
      </dgm:spPr>
      <dgm:t>
        <a:bodyPr/>
        <a:lstStyle/>
        <a:p>
          <a:pPr algn="ctr">
            <a:buNone/>
          </a:pPr>
          <a:r>
            <a:rPr kumimoji="0" lang="en-US" sz="280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Determining purpose</a:t>
          </a:r>
          <a:endParaRPr lang="en-US" sz="28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6E701F20-9ABB-4135-87C3-B5F0A45BD42B}" type="parTrans" cxnId="{383E87E2-F35B-49A8-BEE3-9A0E52230FA2}">
      <dgm:prSet/>
      <dgm:spPr/>
      <dgm:t>
        <a:bodyPr/>
        <a:lstStyle/>
        <a:p>
          <a:endParaRPr lang="en-US"/>
        </a:p>
      </dgm:t>
    </dgm:pt>
    <dgm:pt modelId="{2E1E289D-5ABA-4B5F-BC93-D9640078EFC3}" type="sibTrans" cxnId="{383E87E2-F35B-49A8-BEE3-9A0E52230FA2}">
      <dgm:prSet/>
      <dgm:spPr/>
      <dgm:t>
        <a:bodyPr/>
        <a:lstStyle/>
        <a:p>
          <a:endParaRPr lang="en-US"/>
        </a:p>
      </dgm:t>
    </dgm:pt>
    <dgm:pt modelId="{435D0745-07A7-4A6E-BD01-DA42A62CAC55}">
      <dgm:prSet custT="1"/>
      <dgm:spPr>
        <a:xfrm>
          <a:off x="0" y="1659231"/>
          <a:ext cx="6797675" cy="719549"/>
        </a:xfrm>
        <a:prstGeom prst="roundRect">
          <a:avLst/>
        </a:prstGeom>
        <a:solidFill>
          <a:schemeClr val="bg1">
            <a:lumMod val="85000"/>
          </a:schemeClr>
        </a:solidFill>
        <a:ln>
          <a:noFill/>
        </a:ln>
        <a:effectLst/>
      </dgm:spPr>
      <dgm:t>
        <a:bodyPr/>
        <a:lstStyle/>
        <a:p>
          <a:pPr algn="ctr">
            <a:buNone/>
          </a:pPr>
          <a:r>
            <a:rPr kumimoji="0" lang="en-US" sz="280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Building an effective Governance culture</a:t>
          </a:r>
          <a:endParaRPr lang="en-US" sz="28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34C1C745-FCC1-4D91-ACCA-2D1F90D3EA4A}" type="parTrans" cxnId="{384BD68A-312B-4DAC-AABF-E2456A6F40A3}">
      <dgm:prSet/>
      <dgm:spPr/>
      <dgm:t>
        <a:bodyPr/>
        <a:lstStyle/>
        <a:p>
          <a:endParaRPr lang="en-US"/>
        </a:p>
      </dgm:t>
    </dgm:pt>
    <dgm:pt modelId="{2D2F5727-9A8D-47D0-8B90-ACBA6EAC90D6}" type="sibTrans" cxnId="{384BD68A-312B-4DAC-AABF-E2456A6F40A3}">
      <dgm:prSet/>
      <dgm:spPr/>
      <dgm:t>
        <a:bodyPr/>
        <a:lstStyle/>
        <a:p>
          <a:endParaRPr lang="en-US"/>
        </a:p>
      </dgm:t>
    </dgm:pt>
    <dgm:pt modelId="{3BA41CA1-F33E-4F36-9C23-0E6F83E34FE8}">
      <dgm:prSet custT="1"/>
      <dgm:spPr>
        <a:xfrm>
          <a:off x="0" y="4883031"/>
          <a:ext cx="6797675" cy="719549"/>
        </a:xfrm>
        <a:prstGeom prst="roundRect">
          <a:avLst/>
        </a:prstGeom>
        <a:solidFill>
          <a:schemeClr val="bg1">
            <a:lumMod val="85000"/>
          </a:schemeClr>
        </a:solidFill>
        <a:ln>
          <a:noFill/>
        </a:ln>
        <a:effectLst/>
      </dgm:spPr>
      <dgm:t>
        <a:bodyPr/>
        <a:lstStyle/>
        <a:p>
          <a:pPr algn="ctr">
            <a:buNone/>
          </a:pPr>
          <a:r>
            <a:rPr kumimoji="0" lang="en-US" sz="280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Effective compliance </a:t>
          </a:r>
          <a:endParaRPr lang="en-US" sz="28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ADCCC6E3-064E-4A77-B4D0-71C32C1360E8}" type="parTrans" cxnId="{7FFC2B1B-8E59-4906-990D-B424C93454A5}">
      <dgm:prSet/>
      <dgm:spPr/>
      <dgm:t>
        <a:bodyPr/>
        <a:lstStyle/>
        <a:p>
          <a:endParaRPr lang="en-NZ"/>
        </a:p>
      </dgm:t>
    </dgm:pt>
    <dgm:pt modelId="{4C52E02D-1B78-4A23-BEA4-60B68E796A4E}" type="sibTrans" cxnId="{7FFC2B1B-8E59-4906-990D-B424C93454A5}">
      <dgm:prSet/>
      <dgm:spPr/>
      <dgm:t>
        <a:bodyPr/>
        <a:lstStyle/>
        <a:p>
          <a:endParaRPr lang="en-NZ"/>
        </a:p>
      </dgm:t>
    </dgm:pt>
    <dgm:pt modelId="{E13CC7B0-F92B-4FC2-BBA8-EDC5D3F3F3DA}">
      <dgm:prSet custT="1"/>
      <dgm:spPr>
        <a:xfrm>
          <a:off x="0" y="3271131"/>
          <a:ext cx="6797675" cy="719549"/>
        </a:xfrm>
        <a:prstGeom prst="roundRect">
          <a:avLst/>
        </a:prstGeom>
        <a:solidFill>
          <a:schemeClr val="bg1">
            <a:lumMod val="85000"/>
          </a:schemeClr>
        </a:solidFill>
        <a:ln>
          <a:noFill/>
        </a:ln>
        <a:effectLst/>
      </dgm:spPr>
      <dgm:t>
        <a:bodyPr/>
        <a:lstStyle/>
        <a:p>
          <a:pPr algn="ctr">
            <a:buNone/>
          </a:pPr>
          <a:r>
            <a:rPr kumimoji="0" lang="en-US" sz="280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Holding to account </a:t>
          </a:r>
          <a:endParaRPr lang="en-US" sz="28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84876C38-BDA1-4C35-8FDB-D87B6B659BB1}" type="sibTrans" cxnId="{FE5677ED-E1BF-41EA-A7BC-3A1AD6FE2BD3}">
      <dgm:prSet/>
      <dgm:spPr/>
      <dgm:t>
        <a:bodyPr/>
        <a:lstStyle/>
        <a:p>
          <a:endParaRPr lang="en-US"/>
        </a:p>
      </dgm:t>
    </dgm:pt>
    <dgm:pt modelId="{BAD16757-9DF5-412D-8606-D3504995730C}" type="parTrans" cxnId="{FE5677ED-E1BF-41EA-A7BC-3A1AD6FE2BD3}">
      <dgm:prSet/>
      <dgm:spPr/>
      <dgm:t>
        <a:bodyPr/>
        <a:lstStyle/>
        <a:p>
          <a:endParaRPr lang="en-US"/>
        </a:p>
      </dgm:t>
    </dgm:pt>
    <dgm:pt modelId="{70B81A3D-9ED9-45C2-9AF6-21BAC3691C3A}" type="pres">
      <dgm:prSet presAssocID="{8D9DD5FF-B2F2-4F78-A0C8-53033DA8A9C8}" presName="linear" presStyleCnt="0">
        <dgm:presLayoutVars>
          <dgm:animLvl val="lvl"/>
          <dgm:resizeHandles val="exact"/>
        </dgm:presLayoutVars>
      </dgm:prSet>
      <dgm:spPr/>
    </dgm:pt>
    <dgm:pt modelId="{5FC27DA4-97CF-48F1-B663-9A421573C383}" type="pres">
      <dgm:prSet presAssocID="{0B160947-9601-4992-9D2C-7AE25FFD8C89}" presName="parentText" presStyleLbl="node1" presStyleIdx="0" presStyleCnt="4" custScaleY="154912">
        <dgm:presLayoutVars>
          <dgm:chMax val="0"/>
          <dgm:bulletEnabled val="1"/>
        </dgm:presLayoutVars>
      </dgm:prSet>
      <dgm:spPr/>
    </dgm:pt>
    <dgm:pt modelId="{CECC817E-1FD3-4BE1-BA7D-EF99FE378A71}" type="pres">
      <dgm:prSet presAssocID="{2E1E289D-5ABA-4B5F-BC93-D9640078EFC3}" presName="spacer" presStyleCnt="0"/>
      <dgm:spPr/>
    </dgm:pt>
    <dgm:pt modelId="{30655C41-6F51-46EB-B7E3-68985D9E1D85}" type="pres">
      <dgm:prSet presAssocID="{435D0745-07A7-4A6E-BD01-DA42A62CAC55}" presName="parentText" presStyleLbl="node1" presStyleIdx="1" presStyleCnt="4" custScaleY="154912">
        <dgm:presLayoutVars>
          <dgm:chMax val="0"/>
          <dgm:bulletEnabled val="1"/>
        </dgm:presLayoutVars>
      </dgm:prSet>
      <dgm:spPr/>
    </dgm:pt>
    <dgm:pt modelId="{F2A14335-BB9A-488D-A182-37D5A6947176}" type="pres">
      <dgm:prSet presAssocID="{2D2F5727-9A8D-47D0-8B90-ACBA6EAC90D6}" presName="spacer" presStyleCnt="0"/>
      <dgm:spPr/>
    </dgm:pt>
    <dgm:pt modelId="{AF9305A7-DFDC-48AB-9FD5-09F9CC86010A}" type="pres">
      <dgm:prSet presAssocID="{E13CC7B0-F92B-4FC2-BBA8-EDC5D3F3F3DA}" presName="parentText" presStyleLbl="node1" presStyleIdx="2" presStyleCnt="4" custScaleY="154912">
        <dgm:presLayoutVars>
          <dgm:chMax val="0"/>
          <dgm:bulletEnabled val="1"/>
        </dgm:presLayoutVars>
      </dgm:prSet>
      <dgm:spPr/>
    </dgm:pt>
    <dgm:pt modelId="{9E70F913-7A4A-47CE-B873-77D136359D2C}" type="pres">
      <dgm:prSet presAssocID="{84876C38-BDA1-4C35-8FDB-D87B6B659BB1}" presName="spacer" presStyleCnt="0"/>
      <dgm:spPr/>
    </dgm:pt>
    <dgm:pt modelId="{31FCA8F0-9FF0-4FA3-B702-5BB69B830410}" type="pres">
      <dgm:prSet presAssocID="{3BA41CA1-F33E-4F36-9C23-0E6F83E34FE8}" presName="parentText" presStyleLbl="node1" presStyleIdx="3" presStyleCnt="4" custScaleY="154912">
        <dgm:presLayoutVars>
          <dgm:chMax val="0"/>
          <dgm:bulletEnabled val="1"/>
        </dgm:presLayoutVars>
      </dgm:prSet>
      <dgm:spPr/>
    </dgm:pt>
  </dgm:ptLst>
  <dgm:cxnLst>
    <dgm:cxn modelId="{7FFC2B1B-8E59-4906-990D-B424C93454A5}" srcId="{8D9DD5FF-B2F2-4F78-A0C8-53033DA8A9C8}" destId="{3BA41CA1-F33E-4F36-9C23-0E6F83E34FE8}" srcOrd="3" destOrd="0" parTransId="{ADCCC6E3-064E-4A77-B4D0-71C32C1360E8}" sibTransId="{4C52E02D-1B78-4A23-BEA4-60B68E796A4E}"/>
    <dgm:cxn modelId="{D741C539-2DCD-4281-A83D-1B8071A24B10}" type="presOf" srcId="{8D9DD5FF-B2F2-4F78-A0C8-53033DA8A9C8}" destId="{70B81A3D-9ED9-45C2-9AF6-21BAC3691C3A}" srcOrd="0" destOrd="0" presId="urn:microsoft.com/office/officeart/2005/8/layout/vList2"/>
    <dgm:cxn modelId="{F88F0245-1D5D-46DE-B8EA-18ACDEDCCC3B}" type="presOf" srcId="{3BA41CA1-F33E-4F36-9C23-0E6F83E34FE8}" destId="{31FCA8F0-9FF0-4FA3-B702-5BB69B830410}" srcOrd="0" destOrd="0" presId="urn:microsoft.com/office/officeart/2005/8/layout/vList2"/>
    <dgm:cxn modelId="{84E9466F-F428-426E-B060-AF4CE01E04F4}" type="presOf" srcId="{435D0745-07A7-4A6E-BD01-DA42A62CAC55}" destId="{30655C41-6F51-46EB-B7E3-68985D9E1D85}" srcOrd="0" destOrd="0" presId="urn:microsoft.com/office/officeart/2005/8/layout/vList2"/>
    <dgm:cxn modelId="{F9D1EC81-BF98-48DC-8332-F4366C1045DE}" type="presOf" srcId="{E13CC7B0-F92B-4FC2-BBA8-EDC5D3F3F3DA}" destId="{AF9305A7-DFDC-48AB-9FD5-09F9CC86010A}" srcOrd="0" destOrd="0" presId="urn:microsoft.com/office/officeart/2005/8/layout/vList2"/>
    <dgm:cxn modelId="{384BD68A-312B-4DAC-AABF-E2456A6F40A3}" srcId="{8D9DD5FF-B2F2-4F78-A0C8-53033DA8A9C8}" destId="{435D0745-07A7-4A6E-BD01-DA42A62CAC55}" srcOrd="1" destOrd="0" parTransId="{34C1C745-FCC1-4D91-ACCA-2D1F90D3EA4A}" sibTransId="{2D2F5727-9A8D-47D0-8B90-ACBA6EAC90D6}"/>
    <dgm:cxn modelId="{B54107D1-E618-47EB-9149-835EAFFBC042}" type="presOf" srcId="{0B160947-9601-4992-9D2C-7AE25FFD8C89}" destId="{5FC27DA4-97CF-48F1-B663-9A421573C383}" srcOrd="0" destOrd="0" presId="urn:microsoft.com/office/officeart/2005/8/layout/vList2"/>
    <dgm:cxn modelId="{383E87E2-F35B-49A8-BEE3-9A0E52230FA2}" srcId="{8D9DD5FF-B2F2-4F78-A0C8-53033DA8A9C8}" destId="{0B160947-9601-4992-9D2C-7AE25FFD8C89}" srcOrd="0" destOrd="0" parTransId="{6E701F20-9ABB-4135-87C3-B5F0A45BD42B}" sibTransId="{2E1E289D-5ABA-4B5F-BC93-D9640078EFC3}"/>
    <dgm:cxn modelId="{FE5677ED-E1BF-41EA-A7BC-3A1AD6FE2BD3}" srcId="{8D9DD5FF-B2F2-4F78-A0C8-53033DA8A9C8}" destId="{E13CC7B0-F92B-4FC2-BBA8-EDC5D3F3F3DA}" srcOrd="2" destOrd="0" parTransId="{BAD16757-9DF5-412D-8606-D3504995730C}" sibTransId="{84876C38-BDA1-4C35-8FDB-D87B6B659BB1}"/>
    <dgm:cxn modelId="{F69C7F12-8541-4771-8147-44044D9E4C0D}" type="presParOf" srcId="{70B81A3D-9ED9-45C2-9AF6-21BAC3691C3A}" destId="{5FC27DA4-97CF-48F1-B663-9A421573C383}" srcOrd="0" destOrd="0" presId="urn:microsoft.com/office/officeart/2005/8/layout/vList2"/>
    <dgm:cxn modelId="{F493458E-90DA-4BEC-B66B-72FDF840F496}" type="presParOf" srcId="{70B81A3D-9ED9-45C2-9AF6-21BAC3691C3A}" destId="{CECC817E-1FD3-4BE1-BA7D-EF99FE378A71}" srcOrd="1" destOrd="0" presId="urn:microsoft.com/office/officeart/2005/8/layout/vList2"/>
    <dgm:cxn modelId="{309EB01D-489A-4E2C-A0AC-179C3F5C28F0}" type="presParOf" srcId="{70B81A3D-9ED9-45C2-9AF6-21BAC3691C3A}" destId="{30655C41-6F51-46EB-B7E3-68985D9E1D85}" srcOrd="2" destOrd="0" presId="urn:microsoft.com/office/officeart/2005/8/layout/vList2"/>
    <dgm:cxn modelId="{AE1F9C2C-CA73-4F1E-8B10-DA16C2D9574B}" type="presParOf" srcId="{70B81A3D-9ED9-45C2-9AF6-21BAC3691C3A}" destId="{F2A14335-BB9A-488D-A182-37D5A6947176}" srcOrd="3" destOrd="0" presId="urn:microsoft.com/office/officeart/2005/8/layout/vList2"/>
    <dgm:cxn modelId="{98F78E5F-55CD-4587-B0D0-2B25C93C4525}" type="presParOf" srcId="{70B81A3D-9ED9-45C2-9AF6-21BAC3691C3A}" destId="{AF9305A7-DFDC-48AB-9FD5-09F9CC86010A}" srcOrd="4" destOrd="0" presId="urn:microsoft.com/office/officeart/2005/8/layout/vList2"/>
    <dgm:cxn modelId="{9943AC58-7132-4978-8F15-DC9C5B46955C}" type="presParOf" srcId="{70B81A3D-9ED9-45C2-9AF6-21BAC3691C3A}" destId="{9E70F913-7A4A-47CE-B873-77D136359D2C}" srcOrd="5" destOrd="0" presId="urn:microsoft.com/office/officeart/2005/8/layout/vList2"/>
    <dgm:cxn modelId="{E886548C-5B8B-4842-A515-E9D87AB2D50C}" type="presParOf" srcId="{70B81A3D-9ED9-45C2-9AF6-21BAC3691C3A}" destId="{31FCA8F0-9FF0-4FA3-B702-5BB69B830410}" srcOrd="6" destOrd="0" presId="urn:microsoft.com/office/officeart/2005/8/layout/vList2"/>
  </dgm:cxnLst>
  <dgm:bg>
    <a:noFill/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85F933-45A5-453F-96D1-BD32103380E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3831122-0078-45A8-BA3C-36704E51BB2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The </a:t>
          </a:r>
          <a:r>
            <a:rPr lang="en-US" b="1" dirty="0"/>
            <a:t>structure</a:t>
          </a:r>
          <a:r>
            <a:rPr lang="en-US" dirty="0"/>
            <a:t> for setting the vision and commitment to health and safety</a:t>
          </a:r>
          <a:endParaRPr lang="en-NZ" dirty="0"/>
        </a:p>
      </dgm:t>
    </dgm:pt>
    <dgm:pt modelId="{FCF3E898-F4AD-4D63-9162-D17B63A4B7E3}" type="parTrans" cxnId="{794E7FF2-F015-4A31-8A35-EFF027594702}">
      <dgm:prSet/>
      <dgm:spPr/>
      <dgm:t>
        <a:bodyPr/>
        <a:lstStyle/>
        <a:p>
          <a:endParaRPr lang="en-US"/>
        </a:p>
      </dgm:t>
    </dgm:pt>
    <dgm:pt modelId="{B66555CB-34EA-4A2B-B8E7-ABE4E609705D}" type="sibTrans" cxnId="{794E7FF2-F015-4A31-8A35-EFF027594702}">
      <dgm:prSet/>
      <dgm:spPr/>
      <dgm:t>
        <a:bodyPr/>
        <a:lstStyle/>
        <a:p>
          <a:endParaRPr lang="en-US"/>
        </a:p>
      </dgm:t>
    </dgm:pt>
    <dgm:pt modelId="{87D5FCF4-6F91-478A-AD95-D6CC467CFD22}">
      <dgm:prSet/>
      <dgm:spPr/>
      <dgm:t>
        <a:bodyPr/>
        <a:lstStyle/>
        <a:p>
          <a:pPr>
            <a:lnSpc>
              <a:spcPct val="100000"/>
            </a:lnSpc>
          </a:pPr>
          <a:r>
            <a:rPr lang="en-NZ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Agreement on how </a:t>
          </a:r>
          <a:r>
            <a:rPr lang="en-NZ" b="1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health and safety objectives </a:t>
          </a:r>
          <a:r>
            <a:rPr lang="en-NZ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will be met</a:t>
          </a:r>
          <a:endParaRPr lang="en-US" dirty="0"/>
        </a:p>
      </dgm:t>
    </dgm:pt>
    <dgm:pt modelId="{50D6BE13-0F47-4791-A17F-2197840B10A5}" type="parTrans" cxnId="{0D25232B-EF2E-483D-93C6-A16F1CD36CE0}">
      <dgm:prSet/>
      <dgm:spPr/>
      <dgm:t>
        <a:bodyPr/>
        <a:lstStyle/>
        <a:p>
          <a:endParaRPr lang="en-US"/>
        </a:p>
      </dgm:t>
    </dgm:pt>
    <dgm:pt modelId="{87647368-02EA-4D11-AAB0-73C76E4FE21B}" type="sibTrans" cxnId="{0D25232B-EF2E-483D-93C6-A16F1CD36CE0}">
      <dgm:prSet/>
      <dgm:spPr/>
      <dgm:t>
        <a:bodyPr/>
        <a:lstStyle/>
        <a:p>
          <a:endParaRPr lang="en-US"/>
        </a:p>
      </dgm:t>
    </dgm:pt>
    <dgm:pt modelId="{644FA1DE-B41D-442F-898B-8941759C434E}">
      <dgm:prSet/>
      <dgm:spPr/>
      <dgm:t>
        <a:bodyPr/>
        <a:lstStyle/>
        <a:p>
          <a:pPr>
            <a:lnSpc>
              <a:spcPct val="100000"/>
            </a:lnSpc>
          </a:pPr>
          <a:r>
            <a:rPr lang="en-NZ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The framework for </a:t>
          </a:r>
          <a:r>
            <a:rPr lang="en-NZ" b="1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monitoring performance</a:t>
          </a:r>
          <a:endParaRPr lang="en-US" dirty="0"/>
        </a:p>
      </dgm:t>
    </dgm:pt>
    <dgm:pt modelId="{E036CAB8-279A-4986-B3C7-A364665B4B75}" type="parTrans" cxnId="{BA475DE2-9015-4496-AB8B-7843F258C3E3}">
      <dgm:prSet/>
      <dgm:spPr/>
      <dgm:t>
        <a:bodyPr/>
        <a:lstStyle/>
        <a:p>
          <a:endParaRPr lang="en-US"/>
        </a:p>
      </dgm:t>
    </dgm:pt>
    <dgm:pt modelId="{81917643-9E95-4EF5-9434-529E1E867F0D}" type="sibTrans" cxnId="{BA475DE2-9015-4496-AB8B-7843F258C3E3}">
      <dgm:prSet/>
      <dgm:spPr/>
      <dgm:t>
        <a:bodyPr/>
        <a:lstStyle/>
        <a:p>
          <a:endParaRPr lang="en-US"/>
        </a:p>
      </dgm:t>
    </dgm:pt>
    <dgm:pt modelId="{B76A4861-41CF-40E1-B102-5B6DAA11E6EF}">
      <dgm:prSet/>
      <dgm:spPr/>
      <dgm:t>
        <a:bodyPr/>
        <a:lstStyle/>
        <a:p>
          <a:pPr>
            <a:lnSpc>
              <a:spcPct val="100000"/>
            </a:lnSpc>
          </a:pPr>
          <a:r>
            <a:rPr lang="en-NZ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A means for ensuring </a:t>
          </a:r>
          <a:r>
            <a:rPr lang="en-NZ" b="1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legal obligations </a:t>
          </a:r>
          <a:br>
            <a:rPr lang="en-NZ" b="1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</a:br>
          <a:r>
            <a:rPr lang="en-NZ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are met</a:t>
          </a:r>
          <a:endParaRPr lang="en-US" dirty="0"/>
        </a:p>
      </dgm:t>
    </dgm:pt>
    <dgm:pt modelId="{4E32BCF4-F5B2-4FA8-B65C-B879AB9E75D0}" type="parTrans" cxnId="{68025C34-568B-479B-ABA2-B029B7EC34C6}">
      <dgm:prSet/>
      <dgm:spPr/>
      <dgm:t>
        <a:bodyPr/>
        <a:lstStyle/>
        <a:p>
          <a:endParaRPr lang="en-US"/>
        </a:p>
      </dgm:t>
    </dgm:pt>
    <dgm:pt modelId="{8D4D096F-E64B-488A-9AA8-E2CAC103E043}" type="sibTrans" cxnId="{68025C34-568B-479B-ABA2-B029B7EC34C6}">
      <dgm:prSet/>
      <dgm:spPr/>
      <dgm:t>
        <a:bodyPr/>
        <a:lstStyle/>
        <a:p>
          <a:endParaRPr lang="en-US"/>
        </a:p>
      </dgm:t>
    </dgm:pt>
    <dgm:pt modelId="{A87AE352-CFFE-4D46-A38F-CB3DE738971D}" type="pres">
      <dgm:prSet presAssocID="{4485F933-45A5-453F-96D1-BD32103380E5}" presName="root" presStyleCnt="0">
        <dgm:presLayoutVars>
          <dgm:dir/>
          <dgm:resizeHandles val="exact"/>
        </dgm:presLayoutVars>
      </dgm:prSet>
      <dgm:spPr/>
    </dgm:pt>
    <dgm:pt modelId="{D8185237-B023-44A5-9DB5-C57107E9F65A}" type="pres">
      <dgm:prSet presAssocID="{C3831122-0078-45A8-BA3C-36704E51BB25}" presName="compNode" presStyleCnt="0"/>
      <dgm:spPr/>
    </dgm:pt>
    <dgm:pt modelId="{A98AF949-8F34-4E24-9C9D-E89664A39D3E}" type="pres">
      <dgm:prSet presAssocID="{C3831122-0078-45A8-BA3C-36704E51BB25}" presName="bgRect" presStyleLbl="bgShp" presStyleIdx="0" presStyleCnt="4"/>
      <dgm:spPr>
        <a:solidFill>
          <a:schemeClr val="bg1">
            <a:lumMod val="85000"/>
          </a:schemeClr>
        </a:solidFill>
      </dgm:spPr>
    </dgm:pt>
    <dgm:pt modelId="{F75B869D-A46F-4C7B-B155-644E52CCA339}" type="pres">
      <dgm:prSet presAssocID="{C3831122-0078-45A8-BA3C-36704E51BB25}" presName="iconRect" presStyleLbl="node1" presStyleIdx="0" presStyleCnt="4" custScaleX="186684" custScaleY="18668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167D88BE-8126-4DB3-91A6-38AC0D942B3B}" type="pres">
      <dgm:prSet presAssocID="{C3831122-0078-45A8-BA3C-36704E51BB25}" presName="spaceRect" presStyleCnt="0"/>
      <dgm:spPr/>
    </dgm:pt>
    <dgm:pt modelId="{083DE150-EC31-4DEA-A407-48B4E5214741}" type="pres">
      <dgm:prSet presAssocID="{C3831122-0078-45A8-BA3C-36704E51BB25}" presName="parTx" presStyleLbl="revTx" presStyleIdx="0" presStyleCnt="4">
        <dgm:presLayoutVars>
          <dgm:chMax val="0"/>
          <dgm:chPref val="0"/>
        </dgm:presLayoutVars>
      </dgm:prSet>
      <dgm:spPr/>
    </dgm:pt>
    <dgm:pt modelId="{6C3596D2-557E-46B1-BF7A-4FFA0651D1A1}" type="pres">
      <dgm:prSet presAssocID="{B66555CB-34EA-4A2B-B8E7-ABE4E609705D}" presName="sibTrans" presStyleCnt="0"/>
      <dgm:spPr/>
    </dgm:pt>
    <dgm:pt modelId="{8553C350-5019-4987-B4E5-D09D5342EA99}" type="pres">
      <dgm:prSet presAssocID="{87D5FCF4-6F91-478A-AD95-D6CC467CFD22}" presName="compNode" presStyleCnt="0"/>
      <dgm:spPr/>
    </dgm:pt>
    <dgm:pt modelId="{C10E3F94-E9EF-4016-B60A-0BA5510D44E8}" type="pres">
      <dgm:prSet presAssocID="{87D5FCF4-6F91-478A-AD95-D6CC467CFD22}" presName="bgRect" presStyleLbl="bgShp" presStyleIdx="1" presStyleCnt="4"/>
      <dgm:spPr>
        <a:solidFill>
          <a:schemeClr val="bg1">
            <a:lumMod val="85000"/>
          </a:schemeClr>
        </a:solidFill>
      </dgm:spPr>
    </dgm:pt>
    <dgm:pt modelId="{8B08D447-8CA2-4AEF-AF58-108024BEF37B}" type="pres">
      <dgm:prSet presAssocID="{87D5FCF4-6F91-478A-AD95-D6CC467CFD22}" presName="iconRect" presStyleLbl="node1" presStyleIdx="1" presStyleCnt="4" custScaleX="143616" custScaleY="143615"/>
      <dgm:spPr>
        <a:blipFill>
          <a:blip xmlns:r="http://schemas.openxmlformats.org/officeDocument/2006/relationships" r:embed="rId2"/>
          <a:srcRect/>
          <a:stretch>
            <a:fillRect/>
          </a:stretch>
        </a:blipFill>
        <a:ln>
          <a:noFill/>
        </a:ln>
      </dgm:spPr>
    </dgm:pt>
    <dgm:pt modelId="{7BA5AEAE-E5EA-45BF-A415-B22737DA07B3}" type="pres">
      <dgm:prSet presAssocID="{87D5FCF4-6F91-478A-AD95-D6CC467CFD22}" presName="spaceRect" presStyleCnt="0"/>
      <dgm:spPr/>
    </dgm:pt>
    <dgm:pt modelId="{A0469AF0-A213-40A2-8786-514EE33270B4}" type="pres">
      <dgm:prSet presAssocID="{87D5FCF4-6F91-478A-AD95-D6CC467CFD22}" presName="parTx" presStyleLbl="revTx" presStyleIdx="1" presStyleCnt="4">
        <dgm:presLayoutVars>
          <dgm:chMax val="0"/>
          <dgm:chPref val="0"/>
        </dgm:presLayoutVars>
      </dgm:prSet>
      <dgm:spPr/>
    </dgm:pt>
    <dgm:pt modelId="{49911AE1-3CBE-4D62-98D5-88A9E787B046}" type="pres">
      <dgm:prSet presAssocID="{87647368-02EA-4D11-AAB0-73C76E4FE21B}" presName="sibTrans" presStyleCnt="0"/>
      <dgm:spPr/>
    </dgm:pt>
    <dgm:pt modelId="{9149F358-576B-48EC-965E-1D8658C5EF3B}" type="pres">
      <dgm:prSet presAssocID="{644FA1DE-B41D-442F-898B-8941759C434E}" presName="compNode" presStyleCnt="0"/>
      <dgm:spPr/>
    </dgm:pt>
    <dgm:pt modelId="{F87D4753-0543-41F0-8DE0-BF8A82CF0FB7}" type="pres">
      <dgm:prSet presAssocID="{644FA1DE-B41D-442F-898B-8941759C434E}" presName="bgRect" presStyleLbl="bgShp" presStyleIdx="2" presStyleCnt="4"/>
      <dgm:spPr>
        <a:solidFill>
          <a:schemeClr val="bg1">
            <a:lumMod val="85000"/>
          </a:schemeClr>
        </a:solidFill>
      </dgm:spPr>
    </dgm:pt>
    <dgm:pt modelId="{45516A6E-4AAD-4E45-8B22-0A1159435389}" type="pres">
      <dgm:prSet presAssocID="{644FA1DE-B41D-442F-898B-8941759C434E}" presName="iconRect" presStyleLbl="node1" presStyleIdx="2" presStyleCnt="4" custScaleX="154858" custScaleY="15485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72A3E306-818A-4C6D-81A7-FF32B2D96876}" type="pres">
      <dgm:prSet presAssocID="{644FA1DE-B41D-442F-898B-8941759C434E}" presName="spaceRect" presStyleCnt="0"/>
      <dgm:spPr/>
    </dgm:pt>
    <dgm:pt modelId="{725B053C-CB86-49C5-9EED-17F62BAC625E}" type="pres">
      <dgm:prSet presAssocID="{644FA1DE-B41D-442F-898B-8941759C434E}" presName="parTx" presStyleLbl="revTx" presStyleIdx="2" presStyleCnt="4">
        <dgm:presLayoutVars>
          <dgm:chMax val="0"/>
          <dgm:chPref val="0"/>
        </dgm:presLayoutVars>
      </dgm:prSet>
      <dgm:spPr/>
    </dgm:pt>
    <dgm:pt modelId="{C99568D6-133C-45CA-A242-68A8A6CF0CE7}" type="pres">
      <dgm:prSet presAssocID="{81917643-9E95-4EF5-9434-529E1E867F0D}" presName="sibTrans" presStyleCnt="0"/>
      <dgm:spPr/>
    </dgm:pt>
    <dgm:pt modelId="{1F8739B6-FEC8-47BA-BF85-E0D7C667F4C4}" type="pres">
      <dgm:prSet presAssocID="{B76A4861-41CF-40E1-B102-5B6DAA11E6EF}" presName="compNode" presStyleCnt="0"/>
      <dgm:spPr/>
    </dgm:pt>
    <dgm:pt modelId="{A3E0BF94-4D02-4840-9844-8B80725442DA}" type="pres">
      <dgm:prSet presAssocID="{B76A4861-41CF-40E1-B102-5B6DAA11E6EF}" presName="bgRect" presStyleLbl="bgShp" presStyleIdx="3" presStyleCnt="4"/>
      <dgm:spPr>
        <a:solidFill>
          <a:schemeClr val="bg1">
            <a:lumMod val="85000"/>
          </a:schemeClr>
        </a:solidFill>
      </dgm:spPr>
    </dgm:pt>
    <dgm:pt modelId="{DEA02248-90E7-451F-8ACF-9942AE961EE9}" type="pres">
      <dgm:prSet presAssocID="{B76A4861-41CF-40E1-B102-5B6DAA11E6EF}" presName="iconRect" presStyleLbl="node1" presStyleIdx="3" presStyleCnt="4" custScaleX="170321" custScaleY="170321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04CC8B3B-1EAD-4308-A732-2B7CD474E121}" type="pres">
      <dgm:prSet presAssocID="{B76A4861-41CF-40E1-B102-5B6DAA11E6EF}" presName="spaceRect" presStyleCnt="0"/>
      <dgm:spPr/>
    </dgm:pt>
    <dgm:pt modelId="{6A034999-836B-4FBE-8AC6-680C8A272D7D}" type="pres">
      <dgm:prSet presAssocID="{B76A4861-41CF-40E1-B102-5B6DAA11E6EF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0E643102-B57C-4FD3-B842-E60820F29520}" type="presOf" srcId="{C3831122-0078-45A8-BA3C-36704E51BB25}" destId="{083DE150-EC31-4DEA-A407-48B4E5214741}" srcOrd="0" destOrd="0" presId="urn:microsoft.com/office/officeart/2018/2/layout/IconVerticalSolidList"/>
    <dgm:cxn modelId="{F906DA03-ABE4-4BE5-94A4-6B997E92BD69}" type="presOf" srcId="{644FA1DE-B41D-442F-898B-8941759C434E}" destId="{725B053C-CB86-49C5-9EED-17F62BAC625E}" srcOrd="0" destOrd="0" presId="urn:microsoft.com/office/officeart/2018/2/layout/IconVerticalSolidList"/>
    <dgm:cxn modelId="{8302570E-4B2A-427E-9D2B-6C3E03CEC425}" type="presOf" srcId="{B76A4861-41CF-40E1-B102-5B6DAA11E6EF}" destId="{6A034999-836B-4FBE-8AC6-680C8A272D7D}" srcOrd="0" destOrd="0" presId="urn:microsoft.com/office/officeart/2018/2/layout/IconVerticalSolidList"/>
    <dgm:cxn modelId="{0D25232B-EF2E-483D-93C6-A16F1CD36CE0}" srcId="{4485F933-45A5-453F-96D1-BD32103380E5}" destId="{87D5FCF4-6F91-478A-AD95-D6CC467CFD22}" srcOrd="1" destOrd="0" parTransId="{50D6BE13-0F47-4791-A17F-2197840B10A5}" sibTransId="{87647368-02EA-4D11-AAB0-73C76E4FE21B}"/>
    <dgm:cxn modelId="{68025C34-568B-479B-ABA2-B029B7EC34C6}" srcId="{4485F933-45A5-453F-96D1-BD32103380E5}" destId="{B76A4861-41CF-40E1-B102-5B6DAA11E6EF}" srcOrd="3" destOrd="0" parTransId="{4E32BCF4-F5B2-4FA8-B65C-B879AB9E75D0}" sibTransId="{8D4D096F-E64B-488A-9AA8-E2CAC103E043}"/>
    <dgm:cxn modelId="{018C29A5-8C2F-4496-BCDE-987650C53477}" type="presOf" srcId="{87D5FCF4-6F91-478A-AD95-D6CC467CFD22}" destId="{A0469AF0-A213-40A2-8786-514EE33270B4}" srcOrd="0" destOrd="0" presId="urn:microsoft.com/office/officeart/2018/2/layout/IconVerticalSolidList"/>
    <dgm:cxn modelId="{C19581CF-BE17-470E-8D27-87102764199C}" type="presOf" srcId="{4485F933-45A5-453F-96D1-BD32103380E5}" destId="{A87AE352-CFFE-4D46-A38F-CB3DE738971D}" srcOrd="0" destOrd="0" presId="urn:microsoft.com/office/officeart/2018/2/layout/IconVerticalSolidList"/>
    <dgm:cxn modelId="{BA475DE2-9015-4496-AB8B-7843F258C3E3}" srcId="{4485F933-45A5-453F-96D1-BD32103380E5}" destId="{644FA1DE-B41D-442F-898B-8941759C434E}" srcOrd="2" destOrd="0" parTransId="{E036CAB8-279A-4986-B3C7-A364665B4B75}" sibTransId="{81917643-9E95-4EF5-9434-529E1E867F0D}"/>
    <dgm:cxn modelId="{794E7FF2-F015-4A31-8A35-EFF027594702}" srcId="{4485F933-45A5-453F-96D1-BD32103380E5}" destId="{C3831122-0078-45A8-BA3C-36704E51BB25}" srcOrd="0" destOrd="0" parTransId="{FCF3E898-F4AD-4D63-9162-D17B63A4B7E3}" sibTransId="{B66555CB-34EA-4A2B-B8E7-ABE4E609705D}"/>
    <dgm:cxn modelId="{C76304D5-8605-41FB-8F74-2DC2ADFCEBD1}" type="presParOf" srcId="{A87AE352-CFFE-4D46-A38F-CB3DE738971D}" destId="{D8185237-B023-44A5-9DB5-C57107E9F65A}" srcOrd="0" destOrd="0" presId="urn:microsoft.com/office/officeart/2018/2/layout/IconVerticalSolidList"/>
    <dgm:cxn modelId="{574364EB-BDD2-42F0-A7F4-794A5FEE054C}" type="presParOf" srcId="{D8185237-B023-44A5-9DB5-C57107E9F65A}" destId="{A98AF949-8F34-4E24-9C9D-E89664A39D3E}" srcOrd="0" destOrd="0" presId="urn:microsoft.com/office/officeart/2018/2/layout/IconVerticalSolidList"/>
    <dgm:cxn modelId="{90B0CF68-53BA-45A4-80A9-98E5EC7849A8}" type="presParOf" srcId="{D8185237-B023-44A5-9DB5-C57107E9F65A}" destId="{F75B869D-A46F-4C7B-B155-644E52CCA339}" srcOrd="1" destOrd="0" presId="urn:microsoft.com/office/officeart/2018/2/layout/IconVerticalSolidList"/>
    <dgm:cxn modelId="{51DFDDBB-C46E-4476-8B22-A8BB18F784EF}" type="presParOf" srcId="{D8185237-B023-44A5-9DB5-C57107E9F65A}" destId="{167D88BE-8126-4DB3-91A6-38AC0D942B3B}" srcOrd="2" destOrd="0" presId="urn:microsoft.com/office/officeart/2018/2/layout/IconVerticalSolidList"/>
    <dgm:cxn modelId="{31DB71FA-D824-409D-875B-A0EAB9FED589}" type="presParOf" srcId="{D8185237-B023-44A5-9DB5-C57107E9F65A}" destId="{083DE150-EC31-4DEA-A407-48B4E5214741}" srcOrd="3" destOrd="0" presId="urn:microsoft.com/office/officeart/2018/2/layout/IconVerticalSolidList"/>
    <dgm:cxn modelId="{E226F8F0-268D-414A-A8CF-28DA0EA224CC}" type="presParOf" srcId="{A87AE352-CFFE-4D46-A38F-CB3DE738971D}" destId="{6C3596D2-557E-46B1-BF7A-4FFA0651D1A1}" srcOrd="1" destOrd="0" presId="urn:microsoft.com/office/officeart/2018/2/layout/IconVerticalSolidList"/>
    <dgm:cxn modelId="{C0F7B80B-A37C-49FE-97EA-2D356C53DE2F}" type="presParOf" srcId="{A87AE352-CFFE-4D46-A38F-CB3DE738971D}" destId="{8553C350-5019-4987-B4E5-D09D5342EA99}" srcOrd="2" destOrd="0" presId="urn:microsoft.com/office/officeart/2018/2/layout/IconVerticalSolidList"/>
    <dgm:cxn modelId="{F837D6E7-C2BB-414A-9325-02557E014A96}" type="presParOf" srcId="{8553C350-5019-4987-B4E5-D09D5342EA99}" destId="{C10E3F94-E9EF-4016-B60A-0BA5510D44E8}" srcOrd="0" destOrd="0" presId="urn:microsoft.com/office/officeart/2018/2/layout/IconVerticalSolidList"/>
    <dgm:cxn modelId="{9CED44DC-8902-4E39-B4EB-2666BFBC3685}" type="presParOf" srcId="{8553C350-5019-4987-B4E5-D09D5342EA99}" destId="{8B08D447-8CA2-4AEF-AF58-108024BEF37B}" srcOrd="1" destOrd="0" presId="urn:microsoft.com/office/officeart/2018/2/layout/IconVerticalSolidList"/>
    <dgm:cxn modelId="{56D5E04B-45CE-4EA4-BD6C-19964FF269D1}" type="presParOf" srcId="{8553C350-5019-4987-B4E5-D09D5342EA99}" destId="{7BA5AEAE-E5EA-45BF-A415-B22737DA07B3}" srcOrd="2" destOrd="0" presId="urn:microsoft.com/office/officeart/2018/2/layout/IconVerticalSolidList"/>
    <dgm:cxn modelId="{67E2338C-DB95-43D9-B99B-0A74FAB5976F}" type="presParOf" srcId="{8553C350-5019-4987-B4E5-D09D5342EA99}" destId="{A0469AF0-A213-40A2-8786-514EE33270B4}" srcOrd="3" destOrd="0" presId="urn:microsoft.com/office/officeart/2018/2/layout/IconVerticalSolidList"/>
    <dgm:cxn modelId="{E30CEACF-97A3-4B78-8B92-7FDC57596F3D}" type="presParOf" srcId="{A87AE352-CFFE-4D46-A38F-CB3DE738971D}" destId="{49911AE1-3CBE-4D62-98D5-88A9E787B046}" srcOrd="3" destOrd="0" presId="urn:microsoft.com/office/officeart/2018/2/layout/IconVerticalSolidList"/>
    <dgm:cxn modelId="{C06F1DAB-31DC-4534-9652-09DD12494F89}" type="presParOf" srcId="{A87AE352-CFFE-4D46-A38F-CB3DE738971D}" destId="{9149F358-576B-48EC-965E-1D8658C5EF3B}" srcOrd="4" destOrd="0" presId="urn:microsoft.com/office/officeart/2018/2/layout/IconVerticalSolidList"/>
    <dgm:cxn modelId="{40C8A7AD-2072-4039-B061-8ADEDCB3F665}" type="presParOf" srcId="{9149F358-576B-48EC-965E-1D8658C5EF3B}" destId="{F87D4753-0543-41F0-8DE0-BF8A82CF0FB7}" srcOrd="0" destOrd="0" presId="urn:microsoft.com/office/officeart/2018/2/layout/IconVerticalSolidList"/>
    <dgm:cxn modelId="{158B8381-71CA-4366-BB6C-CE608B9E3011}" type="presParOf" srcId="{9149F358-576B-48EC-965E-1D8658C5EF3B}" destId="{45516A6E-4AAD-4E45-8B22-0A1159435389}" srcOrd="1" destOrd="0" presId="urn:microsoft.com/office/officeart/2018/2/layout/IconVerticalSolidList"/>
    <dgm:cxn modelId="{C3439213-8BFC-4D0E-9587-C2211FDD2556}" type="presParOf" srcId="{9149F358-576B-48EC-965E-1D8658C5EF3B}" destId="{72A3E306-818A-4C6D-81A7-FF32B2D96876}" srcOrd="2" destOrd="0" presId="urn:microsoft.com/office/officeart/2018/2/layout/IconVerticalSolidList"/>
    <dgm:cxn modelId="{3B9731F0-CDD4-4593-95D1-FBE35C6BD624}" type="presParOf" srcId="{9149F358-576B-48EC-965E-1D8658C5EF3B}" destId="{725B053C-CB86-49C5-9EED-17F62BAC625E}" srcOrd="3" destOrd="0" presId="urn:microsoft.com/office/officeart/2018/2/layout/IconVerticalSolidList"/>
    <dgm:cxn modelId="{43250827-1BD7-4CD5-BBAB-5AD5E8DD2C13}" type="presParOf" srcId="{A87AE352-CFFE-4D46-A38F-CB3DE738971D}" destId="{C99568D6-133C-45CA-A242-68A8A6CF0CE7}" srcOrd="5" destOrd="0" presId="urn:microsoft.com/office/officeart/2018/2/layout/IconVerticalSolidList"/>
    <dgm:cxn modelId="{FCDA0840-6F55-43EA-B4A5-87DB3E3FDCB0}" type="presParOf" srcId="{A87AE352-CFFE-4D46-A38F-CB3DE738971D}" destId="{1F8739B6-FEC8-47BA-BF85-E0D7C667F4C4}" srcOrd="6" destOrd="0" presId="urn:microsoft.com/office/officeart/2018/2/layout/IconVerticalSolidList"/>
    <dgm:cxn modelId="{4C716C1A-631C-4B7B-8B3E-70D9620E3DCE}" type="presParOf" srcId="{1F8739B6-FEC8-47BA-BF85-E0D7C667F4C4}" destId="{A3E0BF94-4D02-4840-9844-8B80725442DA}" srcOrd="0" destOrd="0" presId="urn:microsoft.com/office/officeart/2018/2/layout/IconVerticalSolidList"/>
    <dgm:cxn modelId="{E5ABD097-7E6C-4B72-B007-1053C923C919}" type="presParOf" srcId="{1F8739B6-FEC8-47BA-BF85-E0D7C667F4C4}" destId="{DEA02248-90E7-451F-8ACF-9942AE961EE9}" srcOrd="1" destOrd="0" presId="urn:microsoft.com/office/officeart/2018/2/layout/IconVerticalSolidList"/>
    <dgm:cxn modelId="{788EBBD1-5FBA-4DFA-8F93-D61B1DC37A4A}" type="presParOf" srcId="{1F8739B6-FEC8-47BA-BF85-E0D7C667F4C4}" destId="{04CC8B3B-1EAD-4308-A732-2B7CD474E121}" srcOrd="2" destOrd="0" presId="urn:microsoft.com/office/officeart/2018/2/layout/IconVerticalSolidList"/>
    <dgm:cxn modelId="{958F781E-26AB-45C5-BDAC-DA31B1A2347C}" type="presParOf" srcId="{1F8739B6-FEC8-47BA-BF85-E0D7C667F4C4}" destId="{6A034999-836B-4FBE-8AC6-680C8A272D7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85F933-45A5-453F-96D1-BD32103380E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3831122-0078-45A8-BA3C-36704E51BB25}">
      <dgm:prSet/>
      <dgm:spPr/>
      <dgm:t>
        <a:bodyPr/>
        <a:lstStyle/>
        <a:p>
          <a:r>
            <a:rPr lang="en-NZ" dirty="0"/>
            <a:t>Exercise due diligence regarding health and safety</a:t>
          </a:r>
          <a:endParaRPr lang="en-US" dirty="0"/>
        </a:p>
      </dgm:t>
    </dgm:pt>
    <dgm:pt modelId="{FCF3E898-F4AD-4D63-9162-D17B63A4B7E3}" type="parTrans" cxnId="{794E7FF2-F015-4A31-8A35-EFF027594702}">
      <dgm:prSet/>
      <dgm:spPr/>
      <dgm:t>
        <a:bodyPr/>
        <a:lstStyle/>
        <a:p>
          <a:endParaRPr lang="en-US"/>
        </a:p>
      </dgm:t>
    </dgm:pt>
    <dgm:pt modelId="{B66555CB-34EA-4A2B-B8E7-ABE4E609705D}" type="sibTrans" cxnId="{794E7FF2-F015-4A31-8A35-EFF027594702}">
      <dgm:prSet/>
      <dgm:spPr/>
      <dgm:t>
        <a:bodyPr/>
        <a:lstStyle/>
        <a:p>
          <a:endParaRPr lang="en-US"/>
        </a:p>
      </dgm:t>
    </dgm:pt>
    <dgm:pt modelId="{87D5FCF4-6F91-478A-AD95-D6CC467CFD22}">
      <dgm:prSet/>
      <dgm:spPr/>
      <dgm:t>
        <a:bodyPr/>
        <a:lstStyle/>
        <a:p>
          <a:r>
            <a:rPr lang="en-NZ"/>
            <a:t>Keep up-to-date in their knowledge</a:t>
          </a:r>
          <a:endParaRPr lang="en-US"/>
        </a:p>
      </dgm:t>
    </dgm:pt>
    <dgm:pt modelId="{50D6BE13-0F47-4791-A17F-2197840B10A5}" type="parTrans" cxnId="{0D25232B-EF2E-483D-93C6-A16F1CD36CE0}">
      <dgm:prSet/>
      <dgm:spPr/>
      <dgm:t>
        <a:bodyPr/>
        <a:lstStyle/>
        <a:p>
          <a:endParaRPr lang="en-US"/>
        </a:p>
      </dgm:t>
    </dgm:pt>
    <dgm:pt modelId="{87647368-02EA-4D11-AAB0-73C76E4FE21B}" type="sibTrans" cxnId="{0D25232B-EF2E-483D-93C6-A16F1CD36CE0}">
      <dgm:prSet/>
      <dgm:spPr/>
      <dgm:t>
        <a:bodyPr/>
        <a:lstStyle/>
        <a:p>
          <a:endParaRPr lang="en-US"/>
        </a:p>
      </dgm:t>
    </dgm:pt>
    <dgm:pt modelId="{644FA1DE-B41D-442F-898B-8941759C434E}">
      <dgm:prSet/>
      <dgm:spPr/>
      <dgm:t>
        <a:bodyPr/>
        <a:lstStyle/>
        <a:p>
          <a:r>
            <a:rPr lang="en-NZ"/>
            <a:t>Understand PCBU operations</a:t>
          </a:r>
          <a:endParaRPr lang="en-US"/>
        </a:p>
      </dgm:t>
    </dgm:pt>
    <dgm:pt modelId="{E036CAB8-279A-4986-B3C7-A364665B4B75}" type="parTrans" cxnId="{BA475DE2-9015-4496-AB8B-7843F258C3E3}">
      <dgm:prSet/>
      <dgm:spPr/>
      <dgm:t>
        <a:bodyPr/>
        <a:lstStyle/>
        <a:p>
          <a:endParaRPr lang="en-US"/>
        </a:p>
      </dgm:t>
    </dgm:pt>
    <dgm:pt modelId="{81917643-9E95-4EF5-9434-529E1E867F0D}" type="sibTrans" cxnId="{BA475DE2-9015-4496-AB8B-7843F258C3E3}">
      <dgm:prSet/>
      <dgm:spPr/>
      <dgm:t>
        <a:bodyPr/>
        <a:lstStyle/>
        <a:p>
          <a:endParaRPr lang="en-US"/>
        </a:p>
      </dgm:t>
    </dgm:pt>
    <dgm:pt modelId="{B76A4861-41CF-40E1-B102-5B6DAA11E6EF}">
      <dgm:prSet/>
      <dgm:spPr/>
      <dgm:t>
        <a:bodyPr/>
        <a:lstStyle/>
        <a:p>
          <a:r>
            <a:rPr lang="en-NZ"/>
            <a:t>Ensure PCBU has resources for managing risks</a:t>
          </a:r>
          <a:endParaRPr lang="en-US"/>
        </a:p>
      </dgm:t>
    </dgm:pt>
    <dgm:pt modelId="{4E32BCF4-F5B2-4FA8-B65C-B879AB9E75D0}" type="parTrans" cxnId="{68025C34-568B-479B-ABA2-B029B7EC34C6}">
      <dgm:prSet/>
      <dgm:spPr/>
      <dgm:t>
        <a:bodyPr/>
        <a:lstStyle/>
        <a:p>
          <a:endParaRPr lang="en-US"/>
        </a:p>
      </dgm:t>
    </dgm:pt>
    <dgm:pt modelId="{8D4D096F-E64B-488A-9AA8-E2CAC103E043}" type="sibTrans" cxnId="{68025C34-568B-479B-ABA2-B029B7EC34C6}">
      <dgm:prSet/>
      <dgm:spPr/>
      <dgm:t>
        <a:bodyPr/>
        <a:lstStyle/>
        <a:p>
          <a:endParaRPr lang="en-US"/>
        </a:p>
      </dgm:t>
    </dgm:pt>
    <dgm:pt modelId="{EE0EB6CE-62B9-4244-B266-D315DCFED0BE}">
      <dgm:prSet/>
      <dgm:spPr/>
      <dgm:t>
        <a:bodyPr/>
        <a:lstStyle/>
        <a:p>
          <a:r>
            <a:rPr lang="en-NZ"/>
            <a:t>Ensure PCBU has processes for managing risks</a:t>
          </a:r>
          <a:endParaRPr lang="en-US"/>
        </a:p>
      </dgm:t>
    </dgm:pt>
    <dgm:pt modelId="{056DCEC1-AD7B-4600-B23F-D5406D387AFD}" type="parTrans" cxnId="{5A2DB819-9FB5-46D1-AA84-36F1757C9FE6}">
      <dgm:prSet/>
      <dgm:spPr/>
      <dgm:t>
        <a:bodyPr/>
        <a:lstStyle/>
        <a:p>
          <a:endParaRPr lang="en-US"/>
        </a:p>
      </dgm:t>
    </dgm:pt>
    <dgm:pt modelId="{76DF4B72-D041-42B2-BCC7-1C12F1383832}" type="sibTrans" cxnId="{5A2DB819-9FB5-46D1-AA84-36F1757C9FE6}">
      <dgm:prSet/>
      <dgm:spPr/>
      <dgm:t>
        <a:bodyPr/>
        <a:lstStyle/>
        <a:p>
          <a:endParaRPr lang="en-US"/>
        </a:p>
      </dgm:t>
    </dgm:pt>
    <dgm:pt modelId="{E18F088E-0065-4F3C-9D10-3740288568B1}">
      <dgm:prSet/>
      <dgm:spPr/>
      <dgm:t>
        <a:bodyPr/>
        <a:lstStyle/>
        <a:p>
          <a:r>
            <a:rPr lang="en-NZ"/>
            <a:t>Ensure there are compliance processes</a:t>
          </a:r>
          <a:endParaRPr lang="en-US"/>
        </a:p>
      </dgm:t>
    </dgm:pt>
    <dgm:pt modelId="{6D0E4437-FB75-4143-A1FB-89110B9B4B3F}" type="parTrans" cxnId="{B7F7CD96-97FB-4781-BA22-EE237F223632}">
      <dgm:prSet/>
      <dgm:spPr/>
      <dgm:t>
        <a:bodyPr/>
        <a:lstStyle/>
        <a:p>
          <a:endParaRPr lang="en-US"/>
        </a:p>
      </dgm:t>
    </dgm:pt>
    <dgm:pt modelId="{D382F703-EDB9-4FDF-9CC7-FD8909F1820E}" type="sibTrans" cxnId="{B7F7CD96-97FB-4781-BA22-EE237F223632}">
      <dgm:prSet/>
      <dgm:spPr/>
      <dgm:t>
        <a:bodyPr/>
        <a:lstStyle/>
        <a:p>
          <a:endParaRPr lang="en-US"/>
        </a:p>
      </dgm:t>
    </dgm:pt>
    <dgm:pt modelId="{B017C487-7D4B-45A1-BD55-CD4A19846C13}">
      <dgm:prSet/>
      <dgm:spPr/>
      <dgm:t>
        <a:bodyPr/>
        <a:lstStyle/>
        <a:p>
          <a:r>
            <a:rPr lang="en-NZ"/>
            <a:t>Verify resources and processes</a:t>
          </a:r>
          <a:endParaRPr lang="en-US"/>
        </a:p>
      </dgm:t>
    </dgm:pt>
    <dgm:pt modelId="{EBDC415C-24BF-4022-8994-A9B28FF62A45}" type="parTrans" cxnId="{CAE61F31-E7D8-4D2C-BE25-FA8537102382}">
      <dgm:prSet/>
      <dgm:spPr/>
      <dgm:t>
        <a:bodyPr/>
        <a:lstStyle/>
        <a:p>
          <a:endParaRPr lang="en-US"/>
        </a:p>
      </dgm:t>
    </dgm:pt>
    <dgm:pt modelId="{1722BE42-A1E0-4A61-AF93-6D109CF3559F}" type="sibTrans" cxnId="{CAE61F31-E7D8-4D2C-BE25-FA8537102382}">
      <dgm:prSet/>
      <dgm:spPr/>
      <dgm:t>
        <a:bodyPr/>
        <a:lstStyle/>
        <a:p>
          <a:endParaRPr lang="en-US"/>
        </a:p>
      </dgm:t>
    </dgm:pt>
    <dgm:pt modelId="{A87AE352-CFFE-4D46-A38F-CB3DE738971D}" type="pres">
      <dgm:prSet presAssocID="{4485F933-45A5-453F-96D1-BD32103380E5}" presName="root" presStyleCnt="0">
        <dgm:presLayoutVars>
          <dgm:dir/>
          <dgm:resizeHandles val="exact"/>
        </dgm:presLayoutVars>
      </dgm:prSet>
      <dgm:spPr/>
    </dgm:pt>
    <dgm:pt modelId="{D8185237-B023-44A5-9DB5-C57107E9F65A}" type="pres">
      <dgm:prSet presAssocID="{C3831122-0078-45A8-BA3C-36704E51BB25}" presName="compNode" presStyleCnt="0"/>
      <dgm:spPr/>
    </dgm:pt>
    <dgm:pt modelId="{A98AF949-8F34-4E24-9C9D-E89664A39D3E}" type="pres">
      <dgm:prSet presAssocID="{C3831122-0078-45A8-BA3C-36704E51BB25}" presName="bgRect" presStyleLbl="bgShp" presStyleIdx="0" presStyleCnt="7"/>
      <dgm:spPr>
        <a:solidFill>
          <a:schemeClr val="bg1">
            <a:lumMod val="85000"/>
          </a:schemeClr>
        </a:solidFill>
      </dgm:spPr>
    </dgm:pt>
    <dgm:pt modelId="{F75B869D-A46F-4C7B-B155-644E52CCA339}" type="pres">
      <dgm:prSet presAssocID="{C3831122-0078-45A8-BA3C-36704E51BB25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167D88BE-8126-4DB3-91A6-38AC0D942B3B}" type="pres">
      <dgm:prSet presAssocID="{C3831122-0078-45A8-BA3C-36704E51BB25}" presName="spaceRect" presStyleCnt="0"/>
      <dgm:spPr/>
    </dgm:pt>
    <dgm:pt modelId="{083DE150-EC31-4DEA-A407-48B4E5214741}" type="pres">
      <dgm:prSet presAssocID="{C3831122-0078-45A8-BA3C-36704E51BB25}" presName="parTx" presStyleLbl="revTx" presStyleIdx="0" presStyleCnt="7">
        <dgm:presLayoutVars>
          <dgm:chMax val="0"/>
          <dgm:chPref val="0"/>
        </dgm:presLayoutVars>
      </dgm:prSet>
      <dgm:spPr/>
    </dgm:pt>
    <dgm:pt modelId="{6C3596D2-557E-46B1-BF7A-4FFA0651D1A1}" type="pres">
      <dgm:prSet presAssocID="{B66555CB-34EA-4A2B-B8E7-ABE4E609705D}" presName="sibTrans" presStyleCnt="0"/>
      <dgm:spPr/>
    </dgm:pt>
    <dgm:pt modelId="{8553C350-5019-4987-B4E5-D09D5342EA99}" type="pres">
      <dgm:prSet presAssocID="{87D5FCF4-6F91-478A-AD95-D6CC467CFD22}" presName="compNode" presStyleCnt="0"/>
      <dgm:spPr/>
    </dgm:pt>
    <dgm:pt modelId="{C10E3F94-E9EF-4016-B60A-0BA5510D44E8}" type="pres">
      <dgm:prSet presAssocID="{87D5FCF4-6F91-478A-AD95-D6CC467CFD22}" presName="bgRect" presStyleLbl="bgShp" presStyleIdx="1" presStyleCnt="7"/>
      <dgm:spPr>
        <a:solidFill>
          <a:schemeClr val="bg1">
            <a:lumMod val="85000"/>
          </a:schemeClr>
        </a:solidFill>
      </dgm:spPr>
    </dgm:pt>
    <dgm:pt modelId="{8B08D447-8CA2-4AEF-AF58-108024BEF37B}" type="pres">
      <dgm:prSet presAssocID="{87D5FCF4-6F91-478A-AD95-D6CC467CFD22}" presName="iconRect" presStyleLbl="node1" presStyleIdx="1" presStyleCnt="7" custScaleX="124421" custScaleY="12442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7BA5AEAE-E5EA-45BF-A415-B22737DA07B3}" type="pres">
      <dgm:prSet presAssocID="{87D5FCF4-6F91-478A-AD95-D6CC467CFD22}" presName="spaceRect" presStyleCnt="0"/>
      <dgm:spPr/>
    </dgm:pt>
    <dgm:pt modelId="{A0469AF0-A213-40A2-8786-514EE33270B4}" type="pres">
      <dgm:prSet presAssocID="{87D5FCF4-6F91-478A-AD95-D6CC467CFD22}" presName="parTx" presStyleLbl="revTx" presStyleIdx="1" presStyleCnt="7">
        <dgm:presLayoutVars>
          <dgm:chMax val="0"/>
          <dgm:chPref val="0"/>
        </dgm:presLayoutVars>
      </dgm:prSet>
      <dgm:spPr/>
    </dgm:pt>
    <dgm:pt modelId="{49911AE1-3CBE-4D62-98D5-88A9E787B046}" type="pres">
      <dgm:prSet presAssocID="{87647368-02EA-4D11-AAB0-73C76E4FE21B}" presName="sibTrans" presStyleCnt="0"/>
      <dgm:spPr/>
    </dgm:pt>
    <dgm:pt modelId="{9149F358-576B-48EC-965E-1D8658C5EF3B}" type="pres">
      <dgm:prSet presAssocID="{644FA1DE-B41D-442F-898B-8941759C434E}" presName="compNode" presStyleCnt="0"/>
      <dgm:spPr/>
    </dgm:pt>
    <dgm:pt modelId="{F87D4753-0543-41F0-8DE0-BF8A82CF0FB7}" type="pres">
      <dgm:prSet presAssocID="{644FA1DE-B41D-442F-898B-8941759C434E}" presName="bgRect" presStyleLbl="bgShp" presStyleIdx="2" presStyleCnt="7"/>
      <dgm:spPr>
        <a:solidFill>
          <a:schemeClr val="bg1">
            <a:lumMod val="85000"/>
          </a:schemeClr>
        </a:solidFill>
      </dgm:spPr>
    </dgm:pt>
    <dgm:pt modelId="{45516A6E-4AAD-4E45-8B22-0A1159435389}" type="pres">
      <dgm:prSet presAssocID="{644FA1DE-B41D-442F-898B-8941759C434E}" presName="iconRect" presStyleLbl="node1" presStyleIdx="2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72A3E306-818A-4C6D-81A7-FF32B2D96876}" type="pres">
      <dgm:prSet presAssocID="{644FA1DE-B41D-442F-898B-8941759C434E}" presName="spaceRect" presStyleCnt="0"/>
      <dgm:spPr/>
    </dgm:pt>
    <dgm:pt modelId="{725B053C-CB86-49C5-9EED-17F62BAC625E}" type="pres">
      <dgm:prSet presAssocID="{644FA1DE-B41D-442F-898B-8941759C434E}" presName="parTx" presStyleLbl="revTx" presStyleIdx="2" presStyleCnt="7">
        <dgm:presLayoutVars>
          <dgm:chMax val="0"/>
          <dgm:chPref val="0"/>
        </dgm:presLayoutVars>
      </dgm:prSet>
      <dgm:spPr/>
    </dgm:pt>
    <dgm:pt modelId="{C99568D6-133C-45CA-A242-68A8A6CF0CE7}" type="pres">
      <dgm:prSet presAssocID="{81917643-9E95-4EF5-9434-529E1E867F0D}" presName="sibTrans" presStyleCnt="0"/>
      <dgm:spPr/>
    </dgm:pt>
    <dgm:pt modelId="{1F8739B6-FEC8-47BA-BF85-E0D7C667F4C4}" type="pres">
      <dgm:prSet presAssocID="{B76A4861-41CF-40E1-B102-5B6DAA11E6EF}" presName="compNode" presStyleCnt="0"/>
      <dgm:spPr/>
    </dgm:pt>
    <dgm:pt modelId="{A3E0BF94-4D02-4840-9844-8B80725442DA}" type="pres">
      <dgm:prSet presAssocID="{B76A4861-41CF-40E1-B102-5B6DAA11E6EF}" presName="bgRect" presStyleLbl="bgShp" presStyleIdx="3" presStyleCnt="7"/>
      <dgm:spPr>
        <a:solidFill>
          <a:schemeClr val="bg1">
            <a:lumMod val="85000"/>
          </a:schemeClr>
        </a:solidFill>
      </dgm:spPr>
    </dgm:pt>
    <dgm:pt modelId="{DEA02248-90E7-451F-8ACF-9942AE961EE9}" type="pres">
      <dgm:prSet presAssocID="{B76A4861-41CF-40E1-B102-5B6DAA11E6EF}" presName="iconRect" presStyleLbl="node1" presStyleIdx="3" presStyleCnt="7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04CC8B3B-1EAD-4308-A732-2B7CD474E121}" type="pres">
      <dgm:prSet presAssocID="{B76A4861-41CF-40E1-B102-5B6DAA11E6EF}" presName="spaceRect" presStyleCnt="0"/>
      <dgm:spPr/>
    </dgm:pt>
    <dgm:pt modelId="{6A034999-836B-4FBE-8AC6-680C8A272D7D}" type="pres">
      <dgm:prSet presAssocID="{B76A4861-41CF-40E1-B102-5B6DAA11E6EF}" presName="parTx" presStyleLbl="revTx" presStyleIdx="3" presStyleCnt="7">
        <dgm:presLayoutVars>
          <dgm:chMax val="0"/>
          <dgm:chPref val="0"/>
        </dgm:presLayoutVars>
      </dgm:prSet>
      <dgm:spPr/>
    </dgm:pt>
    <dgm:pt modelId="{6E30E9B7-ECB0-46BD-91B4-907170284776}" type="pres">
      <dgm:prSet presAssocID="{8D4D096F-E64B-488A-9AA8-E2CAC103E043}" presName="sibTrans" presStyleCnt="0"/>
      <dgm:spPr/>
    </dgm:pt>
    <dgm:pt modelId="{5408273F-8EEC-4808-ADB8-B762FA8A9A68}" type="pres">
      <dgm:prSet presAssocID="{EE0EB6CE-62B9-4244-B266-D315DCFED0BE}" presName="compNode" presStyleCnt="0"/>
      <dgm:spPr/>
    </dgm:pt>
    <dgm:pt modelId="{E9010C42-29FC-4677-9213-A8BE268AD384}" type="pres">
      <dgm:prSet presAssocID="{EE0EB6CE-62B9-4244-B266-D315DCFED0BE}" presName="bgRect" presStyleLbl="bgShp" presStyleIdx="4" presStyleCnt="7"/>
      <dgm:spPr>
        <a:solidFill>
          <a:schemeClr val="bg1">
            <a:lumMod val="85000"/>
          </a:schemeClr>
        </a:solidFill>
      </dgm:spPr>
    </dgm:pt>
    <dgm:pt modelId="{A9E9B302-94DD-4A13-813C-A7418E318E34}" type="pres">
      <dgm:prSet presAssocID="{EE0EB6CE-62B9-4244-B266-D315DCFED0BE}" presName="iconRect" presStyleLbl="node1" presStyleIdx="4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A734F2E0-81CB-42D9-BEC0-ABB0B8AF6652}" type="pres">
      <dgm:prSet presAssocID="{EE0EB6CE-62B9-4244-B266-D315DCFED0BE}" presName="spaceRect" presStyleCnt="0"/>
      <dgm:spPr/>
    </dgm:pt>
    <dgm:pt modelId="{C7EB5688-DDD0-4457-BADE-7C8DF1F2B061}" type="pres">
      <dgm:prSet presAssocID="{EE0EB6CE-62B9-4244-B266-D315DCFED0BE}" presName="parTx" presStyleLbl="revTx" presStyleIdx="4" presStyleCnt="7">
        <dgm:presLayoutVars>
          <dgm:chMax val="0"/>
          <dgm:chPref val="0"/>
        </dgm:presLayoutVars>
      </dgm:prSet>
      <dgm:spPr/>
    </dgm:pt>
    <dgm:pt modelId="{D13D0F11-4A00-4D82-BCE6-4070DDC83A1C}" type="pres">
      <dgm:prSet presAssocID="{76DF4B72-D041-42B2-BCC7-1C12F1383832}" presName="sibTrans" presStyleCnt="0"/>
      <dgm:spPr/>
    </dgm:pt>
    <dgm:pt modelId="{B2FFAC63-2020-46E5-9133-C53A70237976}" type="pres">
      <dgm:prSet presAssocID="{E18F088E-0065-4F3C-9D10-3740288568B1}" presName="compNode" presStyleCnt="0"/>
      <dgm:spPr/>
    </dgm:pt>
    <dgm:pt modelId="{9006C57D-1EBB-4EC5-B827-D56EB61031F7}" type="pres">
      <dgm:prSet presAssocID="{E18F088E-0065-4F3C-9D10-3740288568B1}" presName="bgRect" presStyleLbl="bgShp" presStyleIdx="5" presStyleCnt="7"/>
      <dgm:spPr>
        <a:solidFill>
          <a:schemeClr val="bg1">
            <a:lumMod val="85000"/>
          </a:schemeClr>
        </a:solidFill>
      </dgm:spPr>
    </dgm:pt>
    <dgm:pt modelId="{2D6A31F0-1535-47BB-BCD7-013712DFBC9C}" type="pres">
      <dgm:prSet presAssocID="{E18F088E-0065-4F3C-9D10-3740288568B1}" presName="iconRect" presStyleLbl="node1" presStyleIdx="5" presStyleCnt="7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EC1B03B7-4DAF-45D4-894D-E536867ACCC3}" type="pres">
      <dgm:prSet presAssocID="{E18F088E-0065-4F3C-9D10-3740288568B1}" presName="spaceRect" presStyleCnt="0"/>
      <dgm:spPr/>
    </dgm:pt>
    <dgm:pt modelId="{1C65BA13-20AC-4349-ADBF-13D0C5090814}" type="pres">
      <dgm:prSet presAssocID="{E18F088E-0065-4F3C-9D10-3740288568B1}" presName="parTx" presStyleLbl="revTx" presStyleIdx="5" presStyleCnt="7">
        <dgm:presLayoutVars>
          <dgm:chMax val="0"/>
          <dgm:chPref val="0"/>
        </dgm:presLayoutVars>
      </dgm:prSet>
      <dgm:spPr/>
    </dgm:pt>
    <dgm:pt modelId="{8788C38A-7D3A-42FE-B65F-EF0C7C8D472F}" type="pres">
      <dgm:prSet presAssocID="{D382F703-EDB9-4FDF-9CC7-FD8909F1820E}" presName="sibTrans" presStyleCnt="0"/>
      <dgm:spPr/>
    </dgm:pt>
    <dgm:pt modelId="{DEA3C624-7452-4D84-842B-54DEAB9976A8}" type="pres">
      <dgm:prSet presAssocID="{B017C487-7D4B-45A1-BD55-CD4A19846C13}" presName="compNode" presStyleCnt="0"/>
      <dgm:spPr/>
    </dgm:pt>
    <dgm:pt modelId="{3F3EE8C6-71D8-4C1D-8032-DCEF47B49764}" type="pres">
      <dgm:prSet presAssocID="{B017C487-7D4B-45A1-BD55-CD4A19846C13}" presName="bgRect" presStyleLbl="bgShp" presStyleIdx="6" presStyleCnt="7"/>
      <dgm:spPr>
        <a:solidFill>
          <a:schemeClr val="bg1">
            <a:lumMod val="85000"/>
          </a:schemeClr>
        </a:solidFill>
      </dgm:spPr>
    </dgm:pt>
    <dgm:pt modelId="{18B41E81-260A-43D3-AE0E-B09AD1E0F148}" type="pres">
      <dgm:prSet presAssocID="{B017C487-7D4B-45A1-BD55-CD4A19846C13}" presName="iconRect" presStyleLbl="node1" presStyleIdx="6" presStyleCnt="7" custLinFactNeighborX="-3909" custLinFactNeighborY="1303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9A07B8DA-3CE2-45A1-8B6A-9DA319F38B67}" type="pres">
      <dgm:prSet presAssocID="{B017C487-7D4B-45A1-BD55-CD4A19846C13}" presName="spaceRect" presStyleCnt="0"/>
      <dgm:spPr/>
    </dgm:pt>
    <dgm:pt modelId="{9E178BBB-E073-4C3B-A5DE-F2BAF7093A3A}" type="pres">
      <dgm:prSet presAssocID="{B017C487-7D4B-45A1-BD55-CD4A19846C13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0E643102-B57C-4FD3-B842-E60820F29520}" type="presOf" srcId="{C3831122-0078-45A8-BA3C-36704E51BB25}" destId="{083DE150-EC31-4DEA-A407-48B4E5214741}" srcOrd="0" destOrd="0" presId="urn:microsoft.com/office/officeart/2018/2/layout/IconVerticalSolidList"/>
    <dgm:cxn modelId="{F906DA03-ABE4-4BE5-94A4-6B997E92BD69}" type="presOf" srcId="{644FA1DE-B41D-442F-898B-8941759C434E}" destId="{725B053C-CB86-49C5-9EED-17F62BAC625E}" srcOrd="0" destOrd="0" presId="urn:microsoft.com/office/officeart/2018/2/layout/IconVerticalSolidList"/>
    <dgm:cxn modelId="{8302570E-4B2A-427E-9D2B-6C3E03CEC425}" type="presOf" srcId="{B76A4861-41CF-40E1-B102-5B6DAA11E6EF}" destId="{6A034999-836B-4FBE-8AC6-680C8A272D7D}" srcOrd="0" destOrd="0" presId="urn:microsoft.com/office/officeart/2018/2/layout/IconVerticalSolidList"/>
    <dgm:cxn modelId="{5A2DB819-9FB5-46D1-AA84-36F1757C9FE6}" srcId="{4485F933-45A5-453F-96D1-BD32103380E5}" destId="{EE0EB6CE-62B9-4244-B266-D315DCFED0BE}" srcOrd="4" destOrd="0" parTransId="{056DCEC1-AD7B-4600-B23F-D5406D387AFD}" sibTransId="{76DF4B72-D041-42B2-BCC7-1C12F1383832}"/>
    <dgm:cxn modelId="{0D25232B-EF2E-483D-93C6-A16F1CD36CE0}" srcId="{4485F933-45A5-453F-96D1-BD32103380E5}" destId="{87D5FCF4-6F91-478A-AD95-D6CC467CFD22}" srcOrd="1" destOrd="0" parTransId="{50D6BE13-0F47-4791-A17F-2197840B10A5}" sibTransId="{87647368-02EA-4D11-AAB0-73C76E4FE21B}"/>
    <dgm:cxn modelId="{CAE61F31-E7D8-4D2C-BE25-FA8537102382}" srcId="{4485F933-45A5-453F-96D1-BD32103380E5}" destId="{B017C487-7D4B-45A1-BD55-CD4A19846C13}" srcOrd="6" destOrd="0" parTransId="{EBDC415C-24BF-4022-8994-A9B28FF62A45}" sibTransId="{1722BE42-A1E0-4A61-AF93-6D109CF3559F}"/>
    <dgm:cxn modelId="{68025C34-568B-479B-ABA2-B029B7EC34C6}" srcId="{4485F933-45A5-453F-96D1-BD32103380E5}" destId="{B76A4861-41CF-40E1-B102-5B6DAA11E6EF}" srcOrd="3" destOrd="0" parTransId="{4E32BCF4-F5B2-4FA8-B65C-B879AB9E75D0}" sibTransId="{8D4D096F-E64B-488A-9AA8-E2CAC103E043}"/>
    <dgm:cxn modelId="{6B45E27F-95D0-4404-915A-D43086AB7B6A}" type="presOf" srcId="{B017C487-7D4B-45A1-BD55-CD4A19846C13}" destId="{9E178BBB-E073-4C3B-A5DE-F2BAF7093A3A}" srcOrd="0" destOrd="0" presId="urn:microsoft.com/office/officeart/2018/2/layout/IconVerticalSolidList"/>
    <dgm:cxn modelId="{B7F7CD96-97FB-4781-BA22-EE237F223632}" srcId="{4485F933-45A5-453F-96D1-BD32103380E5}" destId="{E18F088E-0065-4F3C-9D10-3740288568B1}" srcOrd="5" destOrd="0" parTransId="{6D0E4437-FB75-4143-A1FB-89110B9B4B3F}" sibTransId="{D382F703-EDB9-4FDF-9CC7-FD8909F1820E}"/>
    <dgm:cxn modelId="{018C29A5-8C2F-4496-BCDE-987650C53477}" type="presOf" srcId="{87D5FCF4-6F91-478A-AD95-D6CC467CFD22}" destId="{A0469AF0-A213-40A2-8786-514EE33270B4}" srcOrd="0" destOrd="0" presId="urn:microsoft.com/office/officeart/2018/2/layout/IconVerticalSolidList"/>
    <dgm:cxn modelId="{3F353CAC-CD15-432E-8283-38CE7D11CC01}" type="presOf" srcId="{E18F088E-0065-4F3C-9D10-3740288568B1}" destId="{1C65BA13-20AC-4349-ADBF-13D0C5090814}" srcOrd="0" destOrd="0" presId="urn:microsoft.com/office/officeart/2018/2/layout/IconVerticalSolidList"/>
    <dgm:cxn modelId="{C19581CF-BE17-470E-8D27-87102764199C}" type="presOf" srcId="{4485F933-45A5-453F-96D1-BD32103380E5}" destId="{A87AE352-CFFE-4D46-A38F-CB3DE738971D}" srcOrd="0" destOrd="0" presId="urn:microsoft.com/office/officeart/2018/2/layout/IconVerticalSolidList"/>
    <dgm:cxn modelId="{BA475DE2-9015-4496-AB8B-7843F258C3E3}" srcId="{4485F933-45A5-453F-96D1-BD32103380E5}" destId="{644FA1DE-B41D-442F-898B-8941759C434E}" srcOrd="2" destOrd="0" parTransId="{E036CAB8-279A-4986-B3C7-A364665B4B75}" sibTransId="{81917643-9E95-4EF5-9434-529E1E867F0D}"/>
    <dgm:cxn modelId="{794E7FF2-F015-4A31-8A35-EFF027594702}" srcId="{4485F933-45A5-453F-96D1-BD32103380E5}" destId="{C3831122-0078-45A8-BA3C-36704E51BB25}" srcOrd="0" destOrd="0" parTransId="{FCF3E898-F4AD-4D63-9162-D17B63A4B7E3}" sibTransId="{B66555CB-34EA-4A2B-B8E7-ABE4E609705D}"/>
    <dgm:cxn modelId="{D98BF4F8-8D26-45A9-A2FE-11C517A382FD}" type="presOf" srcId="{EE0EB6CE-62B9-4244-B266-D315DCFED0BE}" destId="{C7EB5688-DDD0-4457-BADE-7C8DF1F2B061}" srcOrd="0" destOrd="0" presId="urn:microsoft.com/office/officeart/2018/2/layout/IconVerticalSolidList"/>
    <dgm:cxn modelId="{C76304D5-8605-41FB-8F74-2DC2ADFCEBD1}" type="presParOf" srcId="{A87AE352-CFFE-4D46-A38F-CB3DE738971D}" destId="{D8185237-B023-44A5-9DB5-C57107E9F65A}" srcOrd="0" destOrd="0" presId="urn:microsoft.com/office/officeart/2018/2/layout/IconVerticalSolidList"/>
    <dgm:cxn modelId="{574364EB-BDD2-42F0-A7F4-794A5FEE054C}" type="presParOf" srcId="{D8185237-B023-44A5-9DB5-C57107E9F65A}" destId="{A98AF949-8F34-4E24-9C9D-E89664A39D3E}" srcOrd="0" destOrd="0" presId="urn:microsoft.com/office/officeart/2018/2/layout/IconVerticalSolidList"/>
    <dgm:cxn modelId="{90B0CF68-53BA-45A4-80A9-98E5EC7849A8}" type="presParOf" srcId="{D8185237-B023-44A5-9DB5-C57107E9F65A}" destId="{F75B869D-A46F-4C7B-B155-644E52CCA339}" srcOrd="1" destOrd="0" presId="urn:microsoft.com/office/officeart/2018/2/layout/IconVerticalSolidList"/>
    <dgm:cxn modelId="{51DFDDBB-C46E-4476-8B22-A8BB18F784EF}" type="presParOf" srcId="{D8185237-B023-44A5-9DB5-C57107E9F65A}" destId="{167D88BE-8126-4DB3-91A6-38AC0D942B3B}" srcOrd="2" destOrd="0" presId="urn:microsoft.com/office/officeart/2018/2/layout/IconVerticalSolidList"/>
    <dgm:cxn modelId="{31DB71FA-D824-409D-875B-A0EAB9FED589}" type="presParOf" srcId="{D8185237-B023-44A5-9DB5-C57107E9F65A}" destId="{083DE150-EC31-4DEA-A407-48B4E5214741}" srcOrd="3" destOrd="0" presId="urn:microsoft.com/office/officeart/2018/2/layout/IconVerticalSolidList"/>
    <dgm:cxn modelId="{E226F8F0-268D-414A-A8CF-28DA0EA224CC}" type="presParOf" srcId="{A87AE352-CFFE-4D46-A38F-CB3DE738971D}" destId="{6C3596D2-557E-46B1-BF7A-4FFA0651D1A1}" srcOrd="1" destOrd="0" presId="urn:microsoft.com/office/officeart/2018/2/layout/IconVerticalSolidList"/>
    <dgm:cxn modelId="{C0F7B80B-A37C-49FE-97EA-2D356C53DE2F}" type="presParOf" srcId="{A87AE352-CFFE-4D46-A38F-CB3DE738971D}" destId="{8553C350-5019-4987-B4E5-D09D5342EA99}" srcOrd="2" destOrd="0" presId="urn:microsoft.com/office/officeart/2018/2/layout/IconVerticalSolidList"/>
    <dgm:cxn modelId="{F837D6E7-C2BB-414A-9325-02557E014A96}" type="presParOf" srcId="{8553C350-5019-4987-B4E5-D09D5342EA99}" destId="{C10E3F94-E9EF-4016-B60A-0BA5510D44E8}" srcOrd="0" destOrd="0" presId="urn:microsoft.com/office/officeart/2018/2/layout/IconVerticalSolidList"/>
    <dgm:cxn modelId="{9CED44DC-8902-4E39-B4EB-2666BFBC3685}" type="presParOf" srcId="{8553C350-5019-4987-B4E5-D09D5342EA99}" destId="{8B08D447-8CA2-4AEF-AF58-108024BEF37B}" srcOrd="1" destOrd="0" presId="urn:microsoft.com/office/officeart/2018/2/layout/IconVerticalSolidList"/>
    <dgm:cxn modelId="{56D5E04B-45CE-4EA4-BD6C-19964FF269D1}" type="presParOf" srcId="{8553C350-5019-4987-B4E5-D09D5342EA99}" destId="{7BA5AEAE-E5EA-45BF-A415-B22737DA07B3}" srcOrd="2" destOrd="0" presId="urn:microsoft.com/office/officeart/2018/2/layout/IconVerticalSolidList"/>
    <dgm:cxn modelId="{67E2338C-DB95-43D9-B99B-0A74FAB5976F}" type="presParOf" srcId="{8553C350-5019-4987-B4E5-D09D5342EA99}" destId="{A0469AF0-A213-40A2-8786-514EE33270B4}" srcOrd="3" destOrd="0" presId="urn:microsoft.com/office/officeart/2018/2/layout/IconVerticalSolidList"/>
    <dgm:cxn modelId="{E30CEACF-97A3-4B78-8B92-7FDC57596F3D}" type="presParOf" srcId="{A87AE352-CFFE-4D46-A38F-CB3DE738971D}" destId="{49911AE1-3CBE-4D62-98D5-88A9E787B046}" srcOrd="3" destOrd="0" presId="urn:microsoft.com/office/officeart/2018/2/layout/IconVerticalSolidList"/>
    <dgm:cxn modelId="{C06F1DAB-31DC-4534-9652-09DD12494F89}" type="presParOf" srcId="{A87AE352-CFFE-4D46-A38F-CB3DE738971D}" destId="{9149F358-576B-48EC-965E-1D8658C5EF3B}" srcOrd="4" destOrd="0" presId="urn:microsoft.com/office/officeart/2018/2/layout/IconVerticalSolidList"/>
    <dgm:cxn modelId="{40C8A7AD-2072-4039-B061-8ADEDCB3F665}" type="presParOf" srcId="{9149F358-576B-48EC-965E-1D8658C5EF3B}" destId="{F87D4753-0543-41F0-8DE0-BF8A82CF0FB7}" srcOrd="0" destOrd="0" presId="urn:microsoft.com/office/officeart/2018/2/layout/IconVerticalSolidList"/>
    <dgm:cxn modelId="{158B8381-71CA-4366-BB6C-CE608B9E3011}" type="presParOf" srcId="{9149F358-576B-48EC-965E-1D8658C5EF3B}" destId="{45516A6E-4AAD-4E45-8B22-0A1159435389}" srcOrd="1" destOrd="0" presId="urn:microsoft.com/office/officeart/2018/2/layout/IconVerticalSolidList"/>
    <dgm:cxn modelId="{C3439213-8BFC-4D0E-9587-C2211FDD2556}" type="presParOf" srcId="{9149F358-576B-48EC-965E-1D8658C5EF3B}" destId="{72A3E306-818A-4C6D-81A7-FF32B2D96876}" srcOrd="2" destOrd="0" presId="urn:microsoft.com/office/officeart/2018/2/layout/IconVerticalSolidList"/>
    <dgm:cxn modelId="{3B9731F0-CDD4-4593-95D1-FBE35C6BD624}" type="presParOf" srcId="{9149F358-576B-48EC-965E-1D8658C5EF3B}" destId="{725B053C-CB86-49C5-9EED-17F62BAC625E}" srcOrd="3" destOrd="0" presId="urn:microsoft.com/office/officeart/2018/2/layout/IconVerticalSolidList"/>
    <dgm:cxn modelId="{43250827-1BD7-4CD5-BBAB-5AD5E8DD2C13}" type="presParOf" srcId="{A87AE352-CFFE-4D46-A38F-CB3DE738971D}" destId="{C99568D6-133C-45CA-A242-68A8A6CF0CE7}" srcOrd="5" destOrd="0" presId="urn:microsoft.com/office/officeart/2018/2/layout/IconVerticalSolidList"/>
    <dgm:cxn modelId="{FCDA0840-6F55-43EA-B4A5-87DB3E3FDCB0}" type="presParOf" srcId="{A87AE352-CFFE-4D46-A38F-CB3DE738971D}" destId="{1F8739B6-FEC8-47BA-BF85-E0D7C667F4C4}" srcOrd="6" destOrd="0" presId="urn:microsoft.com/office/officeart/2018/2/layout/IconVerticalSolidList"/>
    <dgm:cxn modelId="{4C716C1A-631C-4B7B-8B3E-70D9620E3DCE}" type="presParOf" srcId="{1F8739B6-FEC8-47BA-BF85-E0D7C667F4C4}" destId="{A3E0BF94-4D02-4840-9844-8B80725442DA}" srcOrd="0" destOrd="0" presId="urn:microsoft.com/office/officeart/2018/2/layout/IconVerticalSolidList"/>
    <dgm:cxn modelId="{E5ABD097-7E6C-4B72-B007-1053C923C919}" type="presParOf" srcId="{1F8739B6-FEC8-47BA-BF85-E0D7C667F4C4}" destId="{DEA02248-90E7-451F-8ACF-9942AE961EE9}" srcOrd="1" destOrd="0" presId="urn:microsoft.com/office/officeart/2018/2/layout/IconVerticalSolidList"/>
    <dgm:cxn modelId="{788EBBD1-5FBA-4DFA-8F93-D61B1DC37A4A}" type="presParOf" srcId="{1F8739B6-FEC8-47BA-BF85-E0D7C667F4C4}" destId="{04CC8B3B-1EAD-4308-A732-2B7CD474E121}" srcOrd="2" destOrd="0" presId="urn:microsoft.com/office/officeart/2018/2/layout/IconVerticalSolidList"/>
    <dgm:cxn modelId="{958F781E-26AB-45C5-BDAC-DA31B1A2347C}" type="presParOf" srcId="{1F8739B6-FEC8-47BA-BF85-E0D7C667F4C4}" destId="{6A034999-836B-4FBE-8AC6-680C8A272D7D}" srcOrd="3" destOrd="0" presId="urn:microsoft.com/office/officeart/2018/2/layout/IconVerticalSolidList"/>
    <dgm:cxn modelId="{9B74698C-CF7C-4699-8098-12904E9287AD}" type="presParOf" srcId="{A87AE352-CFFE-4D46-A38F-CB3DE738971D}" destId="{6E30E9B7-ECB0-46BD-91B4-907170284776}" srcOrd="7" destOrd="0" presId="urn:microsoft.com/office/officeart/2018/2/layout/IconVerticalSolidList"/>
    <dgm:cxn modelId="{E8A175BF-E9EE-4D7D-93CE-E6B5FE6DDC17}" type="presParOf" srcId="{A87AE352-CFFE-4D46-A38F-CB3DE738971D}" destId="{5408273F-8EEC-4808-ADB8-B762FA8A9A68}" srcOrd="8" destOrd="0" presId="urn:microsoft.com/office/officeart/2018/2/layout/IconVerticalSolidList"/>
    <dgm:cxn modelId="{DCE80ABA-0BE1-49B0-AFB1-30AABAC40528}" type="presParOf" srcId="{5408273F-8EEC-4808-ADB8-B762FA8A9A68}" destId="{E9010C42-29FC-4677-9213-A8BE268AD384}" srcOrd="0" destOrd="0" presId="urn:microsoft.com/office/officeart/2018/2/layout/IconVerticalSolidList"/>
    <dgm:cxn modelId="{B7C73EFA-DFF2-4FEF-ADBF-EFCDCD0F7019}" type="presParOf" srcId="{5408273F-8EEC-4808-ADB8-B762FA8A9A68}" destId="{A9E9B302-94DD-4A13-813C-A7418E318E34}" srcOrd="1" destOrd="0" presId="urn:microsoft.com/office/officeart/2018/2/layout/IconVerticalSolidList"/>
    <dgm:cxn modelId="{9FEB54A7-C3D8-42E9-9032-D66FBFBA3E72}" type="presParOf" srcId="{5408273F-8EEC-4808-ADB8-B762FA8A9A68}" destId="{A734F2E0-81CB-42D9-BEC0-ABB0B8AF6652}" srcOrd="2" destOrd="0" presId="urn:microsoft.com/office/officeart/2018/2/layout/IconVerticalSolidList"/>
    <dgm:cxn modelId="{C994E485-7B4C-4041-B6DC-263421D97FB6}" type="presParOf" srcId="{5408273F-8EEC-4808-ADB8-B762FA8A9A68}" destId="{C7EB5688-DDD0-4457-BADE-7C8DF1F2B061}" srcOrd="3" destOrd="0" presId="urn:microsoft.com/office/officeart/2018/2/layout/IconVerticalSolidList"/>
    <dgm:cxn modelId="{D8CB974E-2F9D-4302-AAFE-405F1265ADC3}" type="presParOf" srcId="{A87AE352-CFFE-4D46-A38F-CB3DE738971D}" destId="{D13D0F11-4A00-4D82-BCE6-4070DDC83A1C}" srcOrd="9" destOrd="0" presId="urn:microsoft.com/office/officeart/2018/2/layout/IconVerticalSolidList"/>
    <dgm:cxn modelId="{A83B894B-0722-4D58-ABF8-41A4DA43BB4F}" type="presParOf" srcId="{A87AE352-CFFE-4D46-A38F-CB3DE738971D}" destId="{B2FFAC63-2020-46E5-9133-C53A70237976}" srcOrd="10" destOrd="0" presId="urn:microsoft.com/office/officeart/2018/2/layout/IconVerticalSolidList"/>
    <dgm:cxn modelId="{A866DB39-B8DB-4753-893D-D2E884415FE7}" type="presParOf" srcId="{B2FFAC63-2020-46E5-9133-C53A70237976}" destId="{9006C57D-1EBB-4EC5-B827-D56EB61031F7}" srcOrd="0" destOrd="0" presId="urn:microsoft.com/office/officeart/2018/2/layout/IconVerticalSolidList"/>
    <dgm:cxn modelId="{93A7AE4C-1C15-4BE0-ADE7-A847B41528FA}" type="presParOf" srcId="{B2FFAC63-2020-46E5-9133-C53A70237976}" destId="{2D6A31F0-1535-47BB-BCD7-013712DFBC9C}" srcOrd="1" destOrd="0" presId="urn:microsoft.com/office/officeart/2018/2/layout/IconVerticalSolidList"/>
    <dgm:cxn modelId="{DECFDDD0-5BC0-4611-93A4-ED575592785E}" type="presParOf" srcId="{B2FFAC63-2020-46E5-9133-C53A70237976}" destId="{EC1B03B7-4DAF-45D4-894D-E536867ACCC3}" srcOrd="2" destOrd="0" presId="urn:microsoft.com/office/officeart/2018/2/layout/IconVerticalSolidList"/>
    <dgm:cxn modelId="{EC4F5F80-6903-4BD2-9580-B2CE2624C58C}" type="presParOf" srcId="{B2FFAC63-2020-46E5-9133-C53A70237976}" destId="{1C65BA13-20AC-4349-ADBF-13D0C5090814}" srcOrd="3" destOrd="0" presId="urn:microsoft.com/office/officeart/2018/2/layout/IconVerticalSolidList"/>
    <dgm:cxn modelId="{038AFDA8-72AD-43D1-99C6-A2F123D25CAF}" type="presParOf" srcId="{A87AE352-CFFE-4D46-A38F-CB3DE738971D}" destId="{8788C38A-7D3A-42FE-B65F-EF0C7C8D472F}" srcOrd="11" destOrd="0" presId="urn:microsoft.com/office/officeart/2018/2/layout/IconVerticalSolidList"/>
    <dgm:cxn modelId="{1D015AA2-94CA-4D02-8C4F-FB23BBFE6201}" type="presParOf" srcId="{A87AE352-CFFE-4D46-A38F-CB3DE738971D}" destId="{DEA3C624-7452-4D84-842B-54DEAB9976A8}" srcOrd="12" destOrd="0" presId="urn:microsoft.com/office/officeart/2018/2/layout/IconVerticalSolidList"/>
    <dgm:cxn modelId="{69045002-85FA-4392-BF4E-AF06F9AF2279}" type="presParOf" srcId="{DEA3C624-7452-4D84-842B-54DEAB9976A8}" destId="{3F3EE8C6-71D8-4C1D-8032-DCEF47B49764}" srcOrd="0" destOrd="0" presId="urn:microsoft.com/office/officeart/2018/2/layout/IconVerticalSolidList"/>
    <dgm:cxn modelId="{5F92A8C5-205D-4E08-A1C3-9784E26B9825}" type="presParOf" srcId="{DEA3C624-7452-4D84-842B-54DEAB9976A8}" destId="{18B41E81-260A-43D3-AE0E-B09AD1E0F148}" srcOrd="1" destOrd="0" presId="urn:microsoft.com/office/officeart/2018/2/layout/IconVerticalSolidList"/>
    <dgm:cxn modelId="{4783A6C3-164E-4217-A6DA-A9DCB76E72E8}" type="presParOf" srcId="{DEA3C624-7452-4D84-842B-54DEAB9976A8}" destId="{9A07B8DA-3CE2-45A1-8B6A-9DA319F38B67}" srcOrd="2" destOrd="0" presId="urn:microsoft.com/office/officeart/2018/2/layout/IconVerticalSolidList"/>
    <dgm:cxn modelId="{0FCECED5-A681-4B12-9F30-EC2C48422D1D}" type="presParOf" srcId="{DEA3C624-7452-4D84-842B-54DEAB9976A8}" destId="{9E178BBB-E073-4C3B-A5DE-F2BAF7093A3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485F933-45A5-453F-96D1-BD32103380E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3831122-0078-45A8-BA3C-36704E51BB25}">
      <dgm:prSet/>
      <dgm:spPr/>
      <dgm:t>
        <a:bodyPr/>
        <a:lstStyle/>
        <a:p>
          <a:pPr>
            <a:lnSpc>
              <a:spcPct val="100000"/>
            </a:lnSpc>
          </a:pPr>
          <a:r>
            <a:rPr lang="en-NZ" dirty="0"/>
            <a:t>Health and Safety Vision</a:t>
          </a:r>
          <a:endParaRPr lang="en-US" dirty="0"/>
        </a:p>
      </dgm:t>
    </dgm:pt>
    <dgm:pt modelId="{FCF3E898-F4AD-4D63-9162-D17B63A4B7E3}" type="parTrans" cxnId="{794E7FF2-F015-4A31-8A35-EFF027594702}">
      <dgm:prSet/>
      <dgm:spPr/>
      <dgm:t>
        <a:bodyPr/>
        <a:lstStyle/>
        <a:p>
          <a:endParaRPr lang="en-US"/>
        </a:p>
      </dgm:t>
    </dgm:pt>
    <dgm:pt modelId="{B66555CB-34EA-4A2B-B8E7-ABE4E609705D}" type="sibTrans" cxnId="{794E7FF2-F015-4A31-8A35-EFF027594702}">
      <dgm:prSet/>
      <dgm:spPr/>
      <dgm:t>
        <a:bodyPr/>
        <a:lstStyle/>
        <a:p>
          <a:endParaRPr lang="en-US"/>
        </a:p>
      </dgm:t>
    </dgm:pt>
    <dgm:pt modelId="{87D5FCF4-6F91-478A-AD95-D6CC467CFD22}">
      <dgm:prSet/>
      <dgm:spPr/>
      <dgm:t>
        <a:bodyPr/>
        <a:lstStyle/>
        <a:p>
          <a:pPr>
            <a:lnSpc>
              <a:spcPct val="100000"/>
            </a:lnSpc>
          </a:pPr>
          <a:r>
            <a:rPr lang="en-NZ" dirty="0"/>
            <a:t>Personal Commitment</a:t>
          </a:r>
          <a:endParaRPr lang="en-US" dirty="0"/>
        </a:p>
      </dgm:t>
    </dgm:pt>
    <dgm:pt modelId="{50D6BE13-0F47-4791-A17F-2197840B10A5}" type="parTrans" cxnId="{0D25232B-EF2E-483D-93C6-A16F1CD36CE0}">
      <dgm:prSet/>
      <dgm:spPr/>
      <dgm:t>
        <a:bodyPr/>
        <a:lstStyle/>
        <a:p>
          <a:endParaRPr lang="en-US"/>
        </a:p>
      </dgm:t>
    </dgm:pt>
    <dgm:pt modelId="{87647368-02EA-4D11-AAB0-73C76E4FE21B}" type="sibTrans" cxnId="{0D25232B-EF2E-483D-93C6-A16F1CD36CE0}">
      <dgm:prSet/>
      <dgm:spPr/>
      <dgm:t>
        <a:bodyPr/>
        <a:lstStyle/>
        <a:p>
          <a:endParaRPr lang="en-US"/>
        </a:p>
      </dgm:t>
    </dgm:pt>
    <dgm:pt modelId="{644FA1DE-B41D-442F-898B-8941759C434E}">
      <dgm:prSet/>
      <dgm:spPr/>
      <dgm:t>
        <a:bodyPr/>
        <a:lstStyle/>
        <a:p>
          <a:pPr>
            <a:lnSpc>
              <a:spcPct val="100000"/>
            </a:lnSpc>
          </a:pPr>
          <a:r>
            <a:rPr lang="en-NZ" dirty="0"/>
            <a:t>Decision making</a:t>
          </a:r>
          <a:endParaRPr lang="en-US" dirty="0"/>
        </a:p>
      </dgm:t>
    </dgm:pt>
    <dgm:pt modelId="{E036CAB8-279A-4986-B3C7-A364665B4B75}" type="parTrans" cxnId="{BA475DE2-9015-4496-AB8B-7843F258C3E3}">
      <dgm:prSet/>
      <dgm:spPr/>
      <dgm:t>
        <a:bodyPr/>
        <a:lstStyle/>
        <a:p>
          <a:endParaRPr lang="en-US"/>
        </a:p>
      </dgm:t>
    </dgm:pt>
    <dgm:pt modelId="{81917643-9E95-4EF5-9434-529E1E867F0D}" type="sibTrans" cxnId="{BA475DE2-9015-4496-AB8B-7843F258C3E3}">
      <dgm:prSet/>
      <dgm:spPr/>
      <dgm:t>
        <a:bodyPr/>
        <a:lstStyle/>
        <a:p>
          <a:endParaRPr lang="en-US"/>
        </a:p>
      </dgm:t>
    </dgm:pt>
    <dgm:pt modelId="{B76A4861-41CF-40E1-B102-5B6DAA11E6EF}">
      <dgm:prSet/>
      <dgm:spPr/>
      <dgm:t>
        <a:bodyPr/>
        <a:lstStyle/>
        <a:p>
          <a:pPr>
            <a:lnSpc>
              <a:spcPct val="100000"/>
            </a:lnSpc>
          </a:pPr>
          <a:r>
            <a:rPr lang="en-NZ" dirty="0"/>
            <a:t>Transparency </a:t>
          </a:r>
          <a:endParaRPr lang="en-US" dirty="0"/>
        </a:p>
      </dgm:t>
    </dgm:pt>
    <dgm:pt modelId="{4E32BCF4-F5B2-4FA8-B65C-B879AB9E75D0}" type="parTrans" cxnId="{68025C34-568B-479B-ABA2-B029B7EC34C6}">
      <dgm:prSet/>
      <dgm:spPr/>
      <dgm:t>
        <a:bodyPr/>
        <a:lstStyle/>
        <a:p>
          <a:endParaRPr lang="en-US"/>
        </a:p>
      </dgm:t>
    </dgm:pt>
    <dgm:pt modelId="{8D4D096F-E64B-488A-9AA8-E2CAC103E043}" type="sibTrans" cxnId="{68025C34-568B-479B-ABA2-B029B7EC34C6}">
      <dgm:prSet/>
      <dgm:spPr/>
      <dgm:t>
        <a:bodyPr/>
        <a:lstStyle/>
        <a:p>
          <a:endParaRPr lang="en-US"/>
        </a:p>
      </dgm:t>
    </dgm:pt>
    <dgm:pt modelId="{A87AE352-CFFE-4D46-A38F-CB3DE738971D}" type="pres">
      <dgm:prSet presAssocID="{4485F933-45A5-453F-96D1-BD32103380E5}" presName="root" presStyleCnt="0">
        <dgm:presLayoutVars>
          <dgm:dir/>
          <dgm:resizeHandles val="exact"/>
        </dgm:presLayoutVars>
      </dgm:prSet>
      <dgm:spPr/>
    </dgm:pt>
    <dgm:pt modelId="{D8185237-B023-44A5-9DB5-C57107E9F65A}" type="pres">
      <dgm:prSet presAssocID="{C3831122-0078-45A8-BA3C-36704E51BB25}" presName="compNode" presStyleCnt="0"/>
      <dgm:spPr/>
    </dgm:pt>
    <dgm:pt modelId="{A98AF949-8F34-4E24-9C9D-E89664A39D3E}" type="pres">
      <dgm:prSet presAssocID="{C3831122-0078-45A8-BA3C-36704E51BB25}" presName="bgRect" presStyleLbl="bgShp" presStyleIdx="0" presStyleCnt="4"/>
      <dgm:spPr>
        <a:solidFill>
          <a:schemeClr val="bg1">
            <a:lumMod val="85000"/>
          </a:schemeClr>
        </a:solidFill>
      </dgm:spPr>
    </dgm:pt>
    <dgm:pt modelId="{F75B869D-A46F-4C7B-B155-644E52CCA339}" type="pres">
      <dgm:prSet presAssocID="{C3831122-0078-45A8-BA3C-36704E51BB25}" presName="iconRect" presStyleLbl="node1" presStyleIdx="0" presStyleCnt="4"/>
      <dgm:spPr>
        <a:blipFill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</dgm:spPr>
    </dgm:pt>
    <dgm:pt modelId="{167D88BE-8126-4DB3-91A6-38AC0D942B3B}" type="pres">
      <dgm:prSet presAssocID="{C3831122-0078-45A8-BA3C-36704E51BB25}" presName="spaceRect" presStyleCnt="0"/>
      <dgm:spPr/>
    </dgm:pt>
    <dgm:pt modelId="{083DE150-EC31-4DEA-A407-48B4E5214741}" type="pres">
      <dgm:prSet presAssocID="{C3831122-0078-45A8-BA3C-36704E51BB25}" presName="parTx" presStyleLbl="revTx" presStyleIdx="0" presStyleCnt="4">
        <dgm:presLayoutVars>
          <dgm:chMax val="0"/>
          <dgm:chPref val="0"/>
        </dgm:presLayoutVars>
      </dgm:prSet>
      <dgm:spPr/>
    </dgm:pt>
    <dgm:pt modelId="{6C3596D2-557E-46B1-BF7A-4FFA0651D1A1}" type="pres">
      <dgm:prSet presAssocID="{B66555CB-34EA-4A2B-B8E7-ABE4E609705D}" presName="sibTrans" presStyleCnt="0"/>
      <dgm:spPr/>
    </dgm:pt>
    <dgm:pt modelId="{8553C350-5019-4987-B4E5-D09D5342EA99}" type="pres">
      <dgm:prSet presAssocID="{87D5FCF4-6F91-478A-AD95-D6CC467CFD22}" presName="compNode" presStyleCnt="0"/>
      <dgm:spPr/>
    </dgm:pt>
    <dgm:pt modelId="{C10E3F94-E9EF-4016-B60A-0BA5510D44E8}" type="pres">
      <dgm:prSet presAssocID="{87D5FCF4-6F91-478A-AD95-D6CC467CFD22}" presName="bgRect" presStyleLbl="bgShp" presStyleIdx="1" presStyleCnt="4"/>
      <dgm:spPr>
        <a:solidFill>
          <a:schemeClr val="bg1">
            <a:lumMod val="85000"/>
          </a:schemeClr>
        </a:solidFill>
      </dgm:spPr>
    </dgm:pt>
    <dgm:pt modelId="{8B08D447-8CA2-4AEF-AF58-108024BEF37B}" type="pres">
      <dgm:prSet presAssocID="{87D5FCF4-6F91-478A-AD95-D6CC467CFD22}" presName="iconRect" presStyleLbl="node1" presStyleIdx="1" presStyleCnt="4" custScaleX="124421" custScaleY="124421"/>
      <dgm:spPr>
        <a:blipFill>
          <a:blip xmlns:r="http://schemas.openxmlformats.org/officeDocument/2006/relationships" r:embed="rId2"/>
          <a:srcRect/>
          <a:stretch>
            <a:fillRect/>
          </a:stretch>
        </a:blipFill>
        <a:ln>
          <a:noFill/>
        </a:ln>
      </dgm:spPr>
    </dgm:pt>
    <dgm:pt modelId="{7BA5AEAE-E5EA-45BF-A415-B22737DA07B3}" type="pres">
      <dgm:prSet presAssocID="{87D5FCF4-6F91-478A-AD95-D6CC467CFD22}" presName="spaceRect" presStyleCnt="0"/>
      <dgm:spPr/>
    </dgm:pt>
    <dgm:pt modelId="{A0469AF0-A213-40A2-8786-514EE33270B4}" type="pres">
      <dgm:prSet presAssocID="{87D5FCF4-6F91-478A-AD95-D6CC467CFD22}" presName="parTx" presStyleLbl="revTx" presStyleIdx="1" presStyleCnt="4">
        <dgm:presLayoutVars>
          <dgm:chMax val="0"/>
          <dgm:chPref val="0"/>
        </dgm:presLayoutVars>
      </dgm:prSet>
      <dgm:spPr/>
    </dgm:pt>
    <dgm:pt modelId="{49911AE1-3CBE-4D62-98D5-88A9E787B046}" type="pres">
      <dgm:prSet presAssocID="{87647368-02EA-4D11-AAB0-73C76E4FE21B}" presName="sibTrans" presStyleCnt="0"/>
      <dgm:spPr/>
    </dgm:pt>
    <dgm:pt modelId="{9149F358-576B-48EC-965E-1D8658C5EF3B}" type="pres">
      <dgm:prSet presAssocID="{644FA1DE-B41D-442F-898B-8941759C434E}" presName="compNode" presStyleCnt="0"/>
      <dgm:spPr/>
    </dgm:pt>
    <dgm:pt modelId="{F87D4753-0543-41F0-8DE0-BF8A82CF0FB7}" type="pres">
      <dgm:prSet presAssocID="{644FA1DE-B41D-442F-898B-8941759C434E}" presName="bgRect" presStyleLbl="bgShp" presStyleIdx="2" presStyleCnt="4"/>
      <dgm:spPr>
        <a:solidFill>
          <a:schemeClr val="bg1">
            <a:lumMod val="85000"/>
          </a:schemeClr>
        </a:solidFill>
      </dgm:spPr>
    </dgm:pt>
    <dgm:pt modelId="{45516A6E-4AAD-4E45-8B22-0A1159435389}" type="pres">
      <dgm:prSet presAssocID="{644FA1DE-B41D-442F-898B-8941759C434E}" presName="icon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72A3E306-818A-4C6D-81A7-FF32B2D96876}" type="pres">
      <dgm:prSet presAssocID="{644FA1DE-B41D-442F-898B-8941759C434E}" presName="spaceRect" presStyleCnt="0"/>
      <dgm:spPr/>
    </dgm:pt>
    <dgm:pt modelId="{725B053C-CB86-49C5-9EED-17F62BAC625E}" type="pres">
      <dgm:prSet presAssocID="{644FA1DE-B41D-442F-898B-8941759C434E}" presName="parTx" presStyleLbl="revTx" presStyleIdx="2" presStyleCnt="4">
        <dgm:presLayoutVars>
          <dgm:chMax val="0"/>
          <dgm:chPref val="0"/>
        </dgm:presLayoutVars>
      </dgm:prSet>
      <dgm:spPr/>
    </dgm:pt>
    <dgm:pt modelId="{C99568D6-133C-45CA-A242-68A8A6CF0CE7}" type="pres">
      <dgm:prSet presAssocID="{81917643-9E95-4EF5-9434-529E1E867F0D}" presName="sibTrans" presStyleCnt="0"/>
      <dgm:spPr/>
    </dgm:pt>
    <dgm:pt modelId="{1F8739B6-FEC8-47BA-BF85-E0D7C667F4C4}" type="pres">
      <dgm:prSet presAssocID="{B76A4861-41CF-40E1-B102-5B6DAA11E6EF}" presName="compNode" presStyleCnt="0"/>
      <dgm:spPr/>
    </dgm:pt>
    <dgm:pt modelId="{A3E0BF94-4D02-4840-9844-8B80725442DA}" type="pres">
      <dgm:prSet presAssocID="{B76A4861-41CF-40E1-B102-5B6DAA11E6EF}" presName="bgRect" presStyleLbl="bgShp" presStyleIdx="3" presStyleCnt="4"/>
      <dgm:spPr>
        <a:solidFill>
          <a:schemeClr val="bg1">
            <a:lumMod val="85000"/>
          </a:schemeClr>
        </a:solidFill>
      </dgm:spPr>
    </dgm:pt>
    <dgm:pt modelId="{DEA02248-90E7-451F-8ACF-9942AE961EE9}" type="pres">
      <dgm:prSet presAssocID="{B76A4861-41CF-40E1-B102-5B6DAA11E6EF}" presName="iconRect" presStyleLbl="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04CC8B3B-1EAD-4308-A732-2B7CD474E121}" type="pres">
      <dgm:prSet presAssocID="{B76A4861-41CF-40E1-B102-5B6DAA11E6EF}" presName="spaceRect" presStyleCnt="0"/>
      <dgm:spPr/>
    </dgm:pt>
    <dgm:pt modelId="{6A034999-836B-4FBE-8AC6-680C8A272D7D}" type="pres">
      <dgm:prSet presAssocID="{B76A4861-41CF-40E1-B102-5B6DAA11E6EF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0E643102-B57C-4FD3-B842-E60820F29520}" type="presOf" srcId="{C3831122-0078-45A8-BA3C-36704E51BB25}" destId="{083DE150-EC31-4DEA-A407-48B4E5214741}" srcOrd="0" destOrd="0" presId="urn:microsoft.com/office/officeart/2018/2/layout/IconVerticalSolidList"/>
    <dgm:cxn modelId="{F906DA03-ABE4-4BE5-94A4-6B997E92BD69}" type="presOf" srcId="{644FA1DE-B41D-442F-898B-8941759C434E}" destId="{725B053C-CB86-49C5-9EED-17F62BAC625E}" srcOrd="0" destOrd="0" presId="urn:microsoft.com/office/officeart/2018/2/layout/IconVerticalSolidList"/>
    <dgm:cxn modelId="{8302570E-4B2A-427E-9D2B-6C3E03CEC425}" type="presOf" srcId="{B76A4861-41CF-40E1-B102-5B6DAA11E6EF}" destId="{6A034999-836B-4FBE-8AC6-680C8A272D7D}" srcOrd="0" destOrd="0" presId="urn:microsoft.com/office/officeart/2018/2/layout/IconVerticalSolidList"/>
    <dgm:cxn modelId="{0D25232B-EF2E-483D-93C6-A16F1CD36CE0}" srcId="{4485F933-45A5-453F-96D1-BD32103380E5}" destId="{87D5FCF4-6F91-478A-AD95-D6CC467CFD22}" srcOrd="1" destOrd="0" parTransId="{50D6BE13-0F47-4791-A17F-2197840B10A5}" sibTransId="{87647368-02EA-4D11-AAB0-73C76E4FE21B}"/>
    <dgm:cxn modelId="{68025C34-568B-479B-ABA2-B029B7EC34C6}" srcId="{4485F933-45A5-453F-96D1-BD32103380E5}" destId="{B76A4861-41CF-40E1-B102-5B6DAA11E6EF}" srcOrd="3" destOrd="0" parTransId="{4E32BCF4-F5B2-4FA8-B65C-B879AB9E75D0}" sibTransId="{8D4D096F-E64B-488A-9AA8-E2CAC103E043}"/>
    <dgm:cxn modelId="{018C29A5-8C2F-4496-BCDE-987650C53477}" type="presOf" srcId="{87D5FCF4-6F91-478A-AD95-D6CC467CFD22}" destId="{A0469AF0-A213-40A2-8786-514EE33270B4}" srcOrd="0" destOrd="0" presId="urn:microsoft.com/office/officeart/2018/2/layout/IconVerticalSolidList"/>
    <dgm:cxn modelId="{C19581CF-BE17-470E-8D27-87102764199C}" type="presOf" srcId="{4485F933-45A5-453F-96D1-BD32103380E5}" destId="{A87AE352-CFFE-4D46-A38F-CB3DE738971D}" srcOrd="0" destOrd="0" presId="urn:microsoft.com/office/officeart/2018/2/layout/IconVerticalSolidList"/>
    <dgm:cxn modelId="{BA475DE2-9015-4496-AB8B-7843F258C3E3}" srcId="{4485F933-45A5-453F-96D1-BD32103380E5}" destId="{644FA1DE-B41D-442F-898B-8941759C434E}" srcOrd="2" destOrd="0" parTransId="{E036CAB8-279A-4986-B3C7-A364665B4B75}" sibTransId="{81917643-9E95-4EF5-9434-529E1E867F0D}"/>
    <dgm:cxn modelId="{794E7FF2-F015-4A31-8A35-EFF027594702}" srcId="{4485F933-45A5-453F-96D1-BD32103380E5}" destId="{C3831122-0078-45A8-BA3C-36704E51BB25}" srcOrd="0" destOrd="0" parTransId="{FCF3E898-F4AD-4D63-9162-D17B63A4B7E3}" sibTransId="{B66555CB-34EA-4A2B-B8E7-ABE4E609705D}"/>
    <dgm:cxn modelId="{C76304D5-8605-41FB-8F74-2DC2ADFCEBD1}" type="presParOf" srcId="{A87AE352-CFFE-4D46-A38F-CB3DE738971D}" destId="{D8185237-B023-44A5-9DB5-C57107E9F65A}" srcOrd="0" destOrd="0" presId="urn:microsoft.com/office/officeart/2018/2/layout/IconVerticalSolidList"/>
    <dgm:cxn modelId="{574364EB-BDD2-42F0-A7F4-794A5FEE054C}" type="presParOf" srcId="{D8185237-B023-44A5-9DB5-C57107E9F65A}" destId="{A98AF949-8F34-4E24-9C9D-E89664A39D3E}" srcOrd="0" destOrd="0" presId="urn:microsoft.com/office/officeart/2018/2/layout/IconVerticalSolidList"/>
    <dgm:cxn modelId="{90B0CF68-53BA-45A4-80A9-98E5EC7849A8}" type="presParOf" srcId="{D8185237-B023-44A5-9DB5-C57107E9F65A}" destId="{F75B869D-A46F-4C7B-B155-644E52CCA339}" srcOrd="1" destOrd="0" presId="urn:microsoft.com/office/officeart/2018/2/layout/IconVerticalSolidList"/>
    <dgm:cxn modelId="{51DFDDBB-C46E-4476-8B22-A8BB18F784EF}" type="presParOf" srcId="{D8185237-B023-44A5-9DB5-C57107E9F65A}" destId="{167D88BE-8126-4DB3-91A6-38AC0D942B3B}" srcOrd="2" destOrd="0" presId="urn:microsoft.com/office/officeart/2018/2/layout/IconVerticalSolidList"/>
    <dgm:cxn modelId="{31DB71FA-D824-409D-875B-A0EAB9FED589}" type="presParOf" srcId="{D8185237-B023-44A5-9DB5-C57107E9F65A}" destId="{083DE150-EC31-4DEA-A407-48B4E5214741}" srcOrd="3" destOrd="0" presId="urn:microsoft.com/office/officeart/2018/2/layout/IconVerticalSolidList"/>
    <dgm:cxn modelId="{E226F8F0-268D-414A-A8CF-28DA0EA224CC}" type="presParOf" srcId="{A87AE352-CFFE-4D46-A38F-CB3DE738971D}" destId="{6C3596D2-557E-46B1-BF7A-4FFA0651D1A1}" srcOrd="1" destOrd="0" presId="urn:microsoft.com/office/officeart/2018/2/layout/IconVerticalSolidList"/>
    <dgm:cxn modelId="{C0F7B80B-A37C-49FE-97EA-2D356C53DE2F}" type="presParOf" srcId="{A87AE352-CFFE-4D46-A38F-CB3DE738971D}" destId="{8553C350-5019-4987-B4E5-D09D5342EA99}" srcOrd="2" destOrd="0" presId="urn:microsoft.com/office/officeart/2018/2/layout/IconVerticalSolidList"/>
    <dgm:cxn modelId="{F837D6E7-C2BB-414A-9325-02557E014A96}" type="presParOf" srcId="{8553C350-5019-4987-B4E5-D09D5342EA99}" destId="{C10E3F94-E9EF-4016-B60A-0BA5510D44E8}" srcOrd="0" destOrd="0" presId="urn:microsoft.com/office/officeart/2018/2/layout/IconVerticalSolidList"/>
    <dgm:cxn modelId="{9CED44DC-8902-4E39-B4EB-2666BFBC3685}" type="presParOf" srcId="{8553C350-5019-4987-B4E5-D09D5342EA99}" destId="{8B08D447-8CA2-4AEF-AF58-108024BEF37B}" srcOrd="1" destOrd="0" presId="urn:microsoft.com/office/officeart/2018/2/layout/IconVerticalSolidList"/>
    <dgm:cxn modelId="{56D5E04B-45CE-4EA4-BD6C-19964FF269D1}" type="presParOf" srcId="{8553C350-5019-4987-B4E5-D09D5342EA99}" destId="{7BA5AEAE-E5EA-45BF-A415-B22737DA07B3}" srcOrd="2" destOrd="0" presId="urn:microsoft.com/office/officeart/2018/2/layout/IconVerticalSolidList"/>
    <dgm:cxn modelId="{67E2338C-DB95-43D9-B99B-0A74FAB5976F}" type="presParOf" srcId="{8553C350-5019-4987-B4E5-D09D5342EA99}" destId="{A0469AF0-A213-40A2-8786-514EE33270B4}" srcOrd="3" destOrd="0" presId="urn:microsoft.com/office/officeart/2018/2/layout/IconVerticalSolidList"/>
    <dgm:cxn modelId="{E30CEACF-97A3-4B78-8B92-7FDC57596F3D}" type="presParOf" srcId="{A87AE352-CFFE-4D46-A38F-CB3DE738971D}" destId="{49911AE1-3CBE-4D62-98D5-88A9E787B046}" srcOrd="3" destOrd="0" presId="urn:microsoft.com/office/officeart/2018/2/layout/IconVerticalSolidList"/>
    <dgm:cxn modelId="{C06F1DAB-31DC-4534-9652-09DD12494F89}" type="presParOf" srcId="{A87AE352-CFFE-4D46-A38F-CB3DE738971D}" destId="{9149F358-576B-48EC-965E-1D8658C5EF3B}" srcOrd="4" destOrd="0" presId="urn:microsoft.com/office/officeart/2018/2/layout/IconVerticalSolidList"/>
    <dgm:cxn modelId="{40C8A7AD-2072-4039-B061-8ADEDCB3F665}" type="presParOf" srcId="{9149F358-576B-48EC-965E-1D8658C5EF3B}" destId="{F87D4753-0543-41F0-8DE0-BF8A82CF0FB7}" srcOrd="0" destOrd="0" presId="urn:microsoft.com/office/officeart/2018/2/layout/IconVerticalSolidList"/>
    <dgm:cxn modelId="{158B8381-71CA-4366-BB6C-CE608B9E3011}" type="presParOf" srcId="{9149F358-576B-48EC-965E-1D8658C5EF3B}" destId="{45516A6E-4AAD-4E45-8B22-0A1159435389}" srcOrd="1" destOrd="0" presId="urn:microsoft.com/office/officeart/2018/2/layout/IconVerticalSolidList"/>
    <dgm:cxn modelId="{C3439213-8BFC-4D0E-9587-C2211FDD2556}" type="presParOf" srcId="{9149F358-576B-48EC-965E-1D8658C5EF3B}" destId="{72A3E306-818A-4C6D-81A7-FF32B2D96876}" srcOrd="2" destOrd="0" presId="urn:microsoft.com/office/officeart/2018/2/layout/IconVerticalSolidList"/>
    <dgm:cxn modelId="{3B9731F0-CDD4-4593-95D1-FBE35C6BD624}" type="presParOf" srcId="{9149F358-576B-48EC-965E-1D8658C5EF3B}" destId="{725B053C-CB86-49C5-9EED-17F62BAC625E}" srcOrd="3" destOrd="0" presId="urn:microsoft.com/office/officeart/2018/2/layout/IconVerticalSolidList"/>
    <dgm:cxn modelId="{43250827-1BD7-4CD5-BBAB-5AD5E8DD2C13}" type="presParOf" srcId="{A87AE352-CFFE-4D46-A38F-CB3DE738971D}" destId="{C99568D6-133C-45CA-A242-68A8A6CF0CE7}" srcOrd="5" destOrd="0" presId="urn:microsoft.com/office/officeart/2018/2/layout/IconVerticalSolidList"/>
    <dgm:cxn modelId="{FCDA0840-6F55-43EA-B4A5-87DB3E3FDCB0}" type="presParOf" srcId="{A87AE352-CFFE-4D46-A38F-CB3DE738971D}" destId="{1F8739B6-FEC8-47BA-BF85-E0D7C667F4C4}" srcOrd="6" destOrd="0" presId="urn:microsoft.com/office/officeart/2018/2/layout/IconVerticalSolidList"/>
    <dgm:cxn modelId="{4C716C1A-631C-4B7B-8B3E-70D9620E3DCE}" type="presParOf" srcId="{1F8739B6-FEC8-47BA-BF85-E0D7C667F4C4}" destId="{A3E0BF94-4D02-4840-9844-8B80725442DA}" srcOrd="0" destOrd="0" presId="urn:microsoft.com/office/officeart/2018/2/layout/IconVerticalSolidList"/>
    <dgm:cxn modelId="{E5ABD097-7E6C-4B72-B007-1053C923C919}" type="presParOf" srcId="{1F8739B6-FEC8-47BA-BF85-E0D7C667F4C4}" destId="{DEA02248-90E7-451F-8ACF-9942AE961EE9}" srcOrd="1" destOrd="0" presId="urn:microsoft.com/office/officeart/2018/2/layout/IconVerticalSolidList"/>
    <dgm:cxn modelId="{788EBBD1-5FBA-4DFA-8F93-D61B1DC37A4A}" type="presParOf" srcId="{1F8739B6-FEC8-47BA-BF85-E0D7C667F4C4}" destId="{04CC8B3B-1EAD-4308-A732-2B7CD474E121}" srcOrd="2" destOrd="0" presId="urn:microsoft.com/office/officeart/2018/2/layout/IconVerticalSolidList"/>
    <dgm:cxn modelId="{958F781E-26AB-45C5-BDAC-DA31B1A2347C}" type="presParOf" srcId="{1F8739B6-FEC8-47BA-BF85-E0D7C667F4C4}" destId="{6A034999-836B-4FBE-8AC6-680C8A272D7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485F933-45A5-453F-96D1-BD32103380E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7D5FCF4-6F91-478A-AD95-D6CC467CFD22}">
      <dgm:prSet/>
      <dgm:spPr/>
      <dgm:t>
        <a:bodyPr/>
        <a:lstStyle/>
        <a:p>
          <a:pPr>
            <a:lnSpc>
              <a:spcPct val="100000"/>
            </a:lnSpc>
          </a:pPr>
          <a:r>
            <a:rPr lang="en-NZ" dirty="0"/>
            <a:t>Personal Commitment</a:t>
          </a:r>
          <a:endParaRPr lang="en-US" dirty="0"/>
        </a:p>
      </dgm:t>
    </dgm:pt>
    <dgm:pt modelId="{50D6BE13-0F47-4791-A17F-2197840B10A5}" type="parTrans" cxnId="{0D25232B-EF2E-483D-93C6-A16F1CD36CE0}">
      <dgm:prSet/>
      <dgm:spPr/>
      <dgm:t>
        <a:bodyPr/>
        <a:lstStyle/>
        <a:p>
          <a:endParaRPr lang="en-US"/>
        </a:p>
      </dgm:t>
    </dgm:pt>
    <dgm:pt modelId="{87647368-02EA-4D11-AAB0-73C76E4FE21B}" type="sibTrans" cxnId="{0D25232B-EF2E-483D-93C6-A16F1CD36CE0}">
      <dgm:prSet/>
      <dgm:spPr/>
      <dgm:t>
        <a:bodyPr/>
        <a:lstStyle/>
        <a:p>
          <a:endParaRPr lang="en-US"/>
        </a:p>
      </dgm:t>
    </dgm:pt>
    <dgm:pt modelId="{644FA1DE-B41D-442F-898B-8941759C434E}">
      <dgm:prSet/>
      <dgm:spPr/>
      <dgm:t>
        <a:bodyPr/>
        <a:lstStyle/>
        <a:p>
          <a:pPr>
            <a:lnSpc>
              <a:spcPct val="100000"/>
            </a:lnSpc>
          </a:pPr>
          <a:r>
            <a:rPr lang="en-NZ" dirty="0"/>
            <a:t>Decision making</a:t>
          </a:r>
          <a:endParaRPr lang="en-US" dirty="0"/>
        </a:p>
      </dgm:t>
    </dgm:pt>
    <dgm:pt modelId="{E036CAB8-279A-4986-B3C7-A364665B4B75}" type="parTrans" cxnId="{BA475DE2-9015-4496-AB8B-7843F258C3E3}">
      <dgm:prSet/>
      <dgm:spPr/>
      <dgm:t>
        <a:bodyPr/>
        <a:lstStyle/>
        <a:p>
          <a:endParaRPr lang="en-US"/>
        </a:p>
      </dgm:t>
    </dgm:pt>
    <dgm:pt modelId="{81917643-9E95-4EF5-9434-529E1E867F0D}" type="sibTrans" cxnId="{BA475DE2-9015-4496-AB8B-7843F258C3E3}">
      <dgm:prSet/>
      <dgm:spPr/>
      <dgm:t>
        <a:bodyPr/>
        <a:lstStyle/>
        <a:p>
          <a:endParaRPr lang="en-US"/>
        </a:p>
      </dgm:t>
    </dgm:pt>
    <dgm:pt modelId="{B76A4861-41CF-40E1-B102-5B6DAA11E6EF}">
      <dgm:prSet/>
      <dgm:spPr/>
      <dgm:t>
        <a:bodyPr/>
        <a:lstStyle/>
        <a:p>
          <a:pPr>
            <a:lnSpc>
              <a:spcPct val="100000"/>
            </a:lnSpc>
          </a:pPr>
          <a:r>
            <a:rPr lang="en-NZ" dirty="0"/>
            <a:t>Transparency </a:t>
          </a:r>
          <a:endParaRPr lang="en-US" dirty="0"/>
        </a:p>
      </dgm:t>
    </dgm:pt>
    <dgm:pt modelId="{4E32BCF4-F5B2-4FA8-B65C-B879AB9E75D0}" type="parTrans" cxnId="{68025C34-568B-479B-ABA2-B029B7EC34C6}">
      <dgm:prSet/>
      <dgm:spPr/>
      <dgm:t>
        <a:bodyPr/>
        <a:lstStyle/>
        <a:p>
          <a:endParaRPr lang="en-US"/>
        </a:p>
      </dgm:t>
    </dgm:pt>
    <dgm:pt modelId="{8D4D096F-E64B-488A-9AA8-E2CAC103E043}" type="sibTrans" cxnId="{68025C34-568B-479B-ABA2-B029B7EC34C6}">
      <dgm:prSet/>
      <dgm:spPr/>
      <dgm:t>
        <a:bodyPr/>
        <a:lstStyle/>
        <a:p>
          <a:endParaRPr lang="en-US"/>
        </a:p>
      </dgm:t>
    </dgm:pt>
    <dgm:pt modelId="{A87AE352-CFFE-4D46-A38F-CB3DE738971D}" type="pres">
      <dgm:prSet presAssocID="{4485F933-45A5-453F-96D1-BD32103380E5}" presName="root" presStyleCnt="0">
        <dgm:presLayoutVars>
          <dgm:dir/>
          <dgm:resizeHandles val="exact"/>
        </dgm:presLayoutVars>
      </dgm:prSet>
      <dgm:spPr/>
    </dgm:pt>
    <dgm:pt modelId="{8553C350-5019-4987-B4E5-D09D5342EA99}" type="pres">
      <dgm:prSet presAssocID="{87D5FCF4-6F91-478A-AD95-D6CC467CFD22}" presName="compNode" presStyleCnt="0"/>
      <dgm:spPr/>
    </dgm:pt>
    <dgm:pt modelId="{C10E3F94-E9EF-4016-B60A-0BA5510D44E8}" type="pres">
      <dgm:prSet presAssocID="{87D5FCF4-6F91-478A-AD95-D6CC467CFD22}" presName="bgRect" presStyleLbl="bgShp" presStyleIdx="0" presStyleCnt="3" custLinFactNeighborX="512"/>
      <dgm:spPr>
        <a:solidFill>
          <a:schemeClr val="bg1">
            <a:lumMod val="85000"/>
          </a:schemeClr>
        </a:solidFill>
      </dgm:spPr>
    </dgm:pt>
    <dgm:pt modelId="{8B08D447-8CA2-4AEF-AF58-108024BEF37B}" type="pres">
      <dgm:prSet presAssocID="{87D5FCF4-6F91-478A-AD95-D6CC467CFD22}" presName="iconRect" presStyleLbl="node1" presStyleIdx="0" presStyleCnt="3" custScaleX="124421" custScaleY="124421"/>
      <dgm:spPr>
        <a:blipFill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</dgm:spPr>
    </dgm:pt>
    <dgm:pt modelId="{7BA5AEAE-E5EA-45BF-A415-B22737DA07B3}" type="pres">
      <dgm:prSet presAssocID="{87D5FCF4-6F91-478A-AD95-D6CC467CFD22}" presName="spaceRect" presStyleCnt="0"/>
      <dgm:spPr/>
    </dgm:pt>
    <dgm:pt modelId="{A0469AF0-A213-40A2-8786-514EE33270B4}" type="pres">
      <dgm:prSet presAssocID="{87D5FCF4-6F91-478A-AD95-D6CC467CFD22}" presName="parTx" presStyleLbl="revTx" presStyleIdx="0" presStyleCnt="3">
        <dgm:presLayoutVars>
          <dgm:chMax val="0"/>
          <dgm:chPref val="0"/>
        </dgm:presLayoutVars>
      </dgm:prSet>
      <dgm:spPr/>
    </dgm:pt>
    <dgm:pt modelId="{49911AE1-3CBE-4D62-98D5-88A9E787B046}" type="pres">
      <dgm:prSet presAssocID="{87647368-02EA-4D11-AAB0-73C76E4FE21B}" presName="sibTrans" presStyleCnt="0"/>
      <dgm:spPr/>
    </dgm:pt>
    <dgm:pt modelId="{9149F358-576B-48EC-965E-1D8658C5EF3B}" type="pres">
      <dgm:prSet presAssocID="{644FA1DE-B41D-442F-898B-8941759C434E}" presName="compNode" presStyleCnt="0"/>
      <dgm:spPr/>
    </dgm:pt>
    <dgm:pt modelId="{F87D4753-0543-41F0-8DE0-BF8A82CF0FB7}" type="pres">
      <dgm:prSet presAssocID="{644FA1DE-B41D-442F-898B-8941759C434E}" presName="bgRect" presStyleLbl="bgShp" presStyleIdx="1" presStyleCnt="3" custLinFactNeighborX="512"/>
      <dgm:spPr>
        <a:solidFill>
          <a:schemeClr val="bg1">
            <a:lumMod val="85000"/>
          </a:schemeClr>
        </a:solidFill>
      </dgm:spPr>
    </dgm:pt>
    <dgm:pt modelId="{45516A6E-4AAD-4E45-8B22-0A1159435389}" type="pres">
      <dgm:prSet presAssocID="{644FA1DE-B41D-442F-898B-8941759C434E}" presName="iconRect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72A3E306-818A-4C6D-81A7-FF32B2D96876}" type="pres">
      <dgm:prSet presAssocID="{644FA1DE-B41D-442F-898B-8941759C434E}" presName="spaceRect" presStyleCnt="0"/>
      <dgm:spPr/>
    </dgm:pt>
    <dgm:pt modelId="{725B053C-CB86-49C5-9EED-17F62BAC625E}" type="pres">
      <dgm:prSet presAssocID="{644FA1DE-B41D-442F-898B-8941759C434E}" presName="parTx" presStyleLbl="revTx" presStyleIdx="1" presStyleCnt="3">
        <dgm:presLayoutVars>
          <dgm:chMax val="0"/>
          <dgm:chPref val="0"/>
        </dgm:presLayoutVars>
      </dgm:prSet>
      <dgm:spPr/>
    </dgm:pt>
    <dgm:pt modelId="{C99568D6-133C-45CA-A242-68A8A6CF0CE7}" type="pres">
      <dgm:prSet presAssocID="{81917643-9E95-4EF5-9434-529E1E867F0D}" presName="sibTrans" presStyleCnt="0"/>
      <dgm:spPr/>
    </dgm:pt>
    <dgm:pt modelId="{1F8739B6-FEC8-47BA-BF85-E0D7C667F4C4}" type="pres">
      <dgm:prSet presAssocID="{B76A4861-41CF-40E1-B102-5B6DAA11E6EF}" presName="compNode" presStyleCnt="0"/>
      <dgm:spPr/>
    </dgm:pt>
    <dgm:pt modelId="{A3E0BF94-4D02-4840-9844-8B80725442DA}" type="pres">
      <dgm:prSet presAssocID="{B76A4861-41CF-40E1-B102-5B6DAA11E6EF}" presName="bgRect" presStyleLbl="bgShp" presStyleIdx="2" presStyleCnt="3"/>
      <dgm:spPr>
        <a:solidFill>
          <a:schemeClr val="bg1">
            <a:lumMod val="85000"/>
          </a:schemeClr>
        </a:solidFill>
      </dgm:spPr>
    </dgm:pt>
    <dgm:pt modelId="{DEA02248-90E7-451F-8ACF-9942AE961EE9}" type="pres">
      <dgm:prSet presAssocID="{B76A4861-41CF-40E1-B102-5B6DAA11E6EF}" presName="iconRect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04CC8B3B-1EAD-4308-A732-2B7CD474E121}" type="pres">
      <dgm:prSet presAssocID="{B76A4861-41CF-40E1-B102-5B6DAA11E6EF}" presName="spaceRect" presStyleCnt="0"/>
      <dgm:spPr/>
    </dgm:pt>
    <dgm:pt modelId="{6A034999-836B-4FBE-8AC6-680C8A272D7D}" type="pres">
      <dgm:prSet presAssocID="{B76A4861-41CF-40E1-B102-5B6DAA11E6EF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906DA03-ABE4-4BE5-94A4-6B997E92BD69}" type="presOf" srcId="{644FA1DE-B41D-442F-898B-8941759C434E}" destId="{725B053C-CB86-49C5-9EED-17F62BAC625E}" srcOrd="0" destOrd="0" presId="urn:microsoft.com/office/officeart/2018/2/layout/IconVerticalSolidList"/>
    <dgm:cxn modelId="{8302570E-4B2A-427E-9D2B-6C3E03CEC425}" type="presOf" srcId="{B76A4861-41CF-40E1-B102-5B6DAA11E6EF}" destId="{6A034999-836B-4FBE-8AC6-680C8A272D7D}" srcOrd="0" destOrd="0" presId="urn:microsoft.com/office/officeart/2018/2/layout/IconVerticalSolidList"/>
    <dgm:cxn modelId="{0D25232B-EF2E-483D-93C6-A16F1CD36CE0}" srcId="{4485F933-45A5-453F-96D1-BD32103380E5}" destId="{87D5FCF4-6F91-478A-AD95-D6CC467CFD22}" srcOrd="0" destOrd="0" parTransId="{50D6BE13-0F47-4791-A17F-2197840B10A5}" sibTransId="{87647368-02EA-4D11-AAB0-73C76E4FE21B}"/>
    <dgm:cxn modelId="{68025C34-568B-479B-ABA2-B029B7EC34C6}" srcId="{4485F933-45A5-453F-96D1-BD32103380E5}" destId="{B76A4861-41CF-40E1-B102-5B6DAA11E6EF}" srcOrd="2" destOrd="0" parTransId="{4E32BCF4-F5B2-4FA8-B65C-B879AB9E75D0}" sibTransId="{8D4D096F-E64B-488A-9AA8-E2CAC103E043}"/>
    <dgm:cxn modelId="{018C29A5-8C2F-4496-BCDE-987650C53477}" type="presOf" srcId="{87D5FCF4-6F91-478A-AD95-D6CC467CFD22}" destId="{A0469AF0-A213-40A2-8786-514EE33270B4}" srcOrd="0" destOrd="0" presId="urn:microsoft.com/office/officeart/2018/2/layout/IconVerticalSolidList"/>
    <dgm:cxn modelId="{C19581CF-BE17-470E-8D27-87102764199C}" type="presOf" srcId="{4485F933-45A5-453F-96D1-BD32103380E5}" destId="{A87AE352-CFFE-4D46-A38F-CB3DE738971D}" srcOrd="0" destOrd="0" presId="urn:microsoft.com/office/officeart/2018/2/layout/IconVerticalSolidList"/>
    <dgm:cxn modelId="{BA475DE2-9015-4496-AB8B-7843F258C3E3}" srcId="{4485F933-45A5-453F-96D1-BD32103380E5}" destId="{644FA1DE-B41D-442F-898B-8941759C434E}" srcOrd="1" destOrd="0" parTransId="{E036CAB8-279A-4986-B3C7-A364665B4B75}" sibTransId="{81917643-9E95-4EF5-9434-529E1E867F0D}"/>
    <dgm:cxn modelId="{C0F7B80B-A37C-49FE-97EA-2D356C53DE2F}" type="presParOf" srcId="{A87AE352-CFFE-4D46-A38F-CB3DE738971D}" destId="{8553C350-5019-4987-B4E5-D09D5342EA99}" srcOrd="0" destOrd="0" presId="urn:microsoft.com/office/officeart/2018/2/layout/IconVerticalSolidList"/>
    <dgm:cxn modelId="{F837D6E7-C2BB-414A-9325-02557E014A96}" type="presParOf" srcId="{8553C350-5019-4987-B4E5-D09D5342EA99}" destId="{C10E3F94-E9EF-4016-B60A-0BA5510D44E8}" srcOrd="0" destOrd="0" presId="urn:microsoft.com/office/officeart/2018/2/layout/IconVerticalSolidList"/>
    <dgm:cxn modelId="{9CED44DC-8902-4E39-B4EB-2666BFBC3685}" type="presParOf" srcId="{8553C350-5019-4987-B4E5-D09D5342EA99}" destId="{8B08D447-8CA2-4AEF-AF58-108024BEF37B}" srcOrd="1" destOrd="0" presId="urn:microsoft.com/office/officeart/2018/2/layout/IconVerticalSolidList"/>
    <dgm:cxn modelId="{56D5E04B-45CE-4EA4-BD6C-19964FF269D1}" type="presParOf" srcId="{8553C350-5019-4987-B4E5-D09D5342EA99}" destId="{7BA5AEAE-E5EA-45BF-A415-B22737DA07B3}" srcOrd="2" destOrd="0" presId="urn:microsoft.com/office/officeart/2018/2/layout/IconVerticalSolidList"/>
    <dgm:cxn modelId="{67E2338C-DB95-43D9-B99B-0A74FAB5976F}" type="presParOf" srcId="{8553C350-5019-4987-B4E5-D09D5342EA99}" destId="{A0469AF0-A213-40A2-8786-514EE33270B4}" srcOrd="3" destOrd="0" presId="urn:microsoft.com/office/officeart/2018/2/layout/IconVerticalSolidList"/>
    <dgm:cxn modelId="{E30CEACF-97A3-4B78-8B92-7FDC57596F3D}" type="presParOf" srcId="{A87AE352-CFFE-4D46-A38F-CB3DE738971D}" destId="{49911AE1-3CBE-4D62-98D5-88A9E787B046}" srcOrd="1" destOrd="0" presId="urn:microsoft.com/office/officeart/2018/2/layout/IconVerticalSolidList"/>
    <dgm:cxn modelId="{C06F1DAB-31DC-4534-9652-09DD12494F89}" type="presParOf" srcId="{A87AE352-CFFE-4D46-A38F-CB3DE738971D}" destId="{9149F358-576B-48EC-965E-1D8658C5EF3B}" srcOrd="2" destOrd="0" presId="urn:microsoft.com/office/officeart/2018/2/layout/IconVerticalSolidList"/>
    <dgm:cxn modelId="{40C8A7AD-2072-4039-B061-8ADEDCB3F665}" type="presParOf" srcId="{9149F358-576B-48EC-965E-1D8658C5EF3B}" destId="{F87D4753-0543-41F0-8DE0-BF8A82CF0FB7}" srcOrd="0" destOrd="0" presId="urn:microsoft.com/office/officeart/2018/2/layout/IconVerticalSolidList"/>
    <dgm:cxn modelId="{158B8381-71CA-4366-BB6C-CE608B9E3011}" type="presParOf" srcId="{9149F358-576B-48EC-965E-1D8658C5EF3B}" destId="{45516A6E-4AAD-4E45-8B22-0A1159435389}" srcOrd="1" destOrd="0" presId="urn:microsoft.com/office/officeart/2018/2/layout/IconVerticalSolidList"/>
    <dgm:cxn modelId="{C3439213-8BFC-4D0E-9587-C2211FDD2556}" type="presParOf" srcId="{9149F358-576B-48EC-965E-1D8658C5EF3B}" destId="{72A3E306-818A-4C6D-81A7-FF32B2D96876}" srcOrd="2" destOrd="0" presId="urn:microsoft.com/office/officeart/2018/2/layout/IconVerticalSolidList"/>
    <dgm:cxn modelId="{3B9731F0-CDD4-4593-95D1-FBE35C6BD624}" type="presParOf" srcId="{9149F358-576B-48EC-965E-1D8658C5EF3B}" destId="{725B053C-CB86-49C5-9EED-17F62BAC625E}" srcOrd="3" destOrd="0" presId="urn:microsoft.com/office/officeart/2018/2/layout/IconVerticalSolidList"/>
    <dgm:cxn modelId="{43250827-1BD7-4CD5-BBAB-5AD5E8DD2C13}" type="presParOf" srcId="{A87AE352-CFFE-4D46-A38F-CB3DE738971D}" destId="{C99568D6-133C-45CA-A242-68A8A6CF0CE7}" srcOrd="3" destOrd="0" presId="urn:microsoft.com/office/officeart/2018/2/layout/IconVerticalSolidList"/>
    <dgm:cxn modelId="{FCDA0840-6F55-43EA-B4A5-87DB3E3FDCB0}" type="presParOf" srcId="{A87AE352-CFFE-4D46-A38F-CB3DE738971D}" destId="{1F8739B6-FEC8-47BA-BF85-E0D7C667F4C4}" srcOrd="4" destOrd="0" presId="urn:microsoft.com/office/officeart/2018/2/layout/IconVerticalSolidList"/>
    <dgm:cxn modelId="{4C716C1A-631C-4B7B-8B3E-70D9620E3DCE}" type="presParOf" srcId="{1F8739B6-FEC8-47BA-BF85-E0D7C667F4C4}" destId="{A3E0BF94-4D02-4840-9844-8B80725442DA}" srcOrd="0" destOrd="0" presId="urn:microsoft.com/office/officeart/2018/2/layout/IconVerticalSolidList"/>
    <dgm:cxn modelId="{E5ABD097-7E6C-4B72-B007-1053C923C919}" type="presParOf" srcId="{1F8739B6-FEC8-47BA-BF85-E0D7C667F4C4}" destId="{DEA02248-90E7-451F-8ACF-9942AE961EE9}" srcOrd="1" destOrd="0" presId="urn:microsoft.com/office/officeart/2018/2/layout/IconVerticalSolidList"/>
    <dgm:cxn modelId="{788EBBD1-5FBA-4DFA-8F93-D61B1DC37A4A}" type="presParOf" srcId="{1F8739B6-FEC8-47BA-BF85-E0D7C667F4C4}" destId="{04CC8B3B-1EAD-4308-A732-2B7CD474E121}" srcOrd="2" destOrd="0" presId="urn:microsoft.com/office/officeart/2018/2/layout/IconVerticalSolidList"/>
    <dgm:cxn modelId="{958F781E-26AB-45C5-BDAC-DA31B1A2347C}" type="presParOf" srcId="{1F8739B6-FEC8-47BA-BF85-E0D7C667F4C4}" destId="{6A034999-836B-4FBE-8AC6-680C8A272D7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485F933-45A5-453F-96D1-BD32103380E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44FA1DE-B41D-442F-898B-8941759C434E}">
      <dgm:prSet/>
      <dgm:spPr/>
      <dgm:t>
        <a:bodyPr/>
        <a:lstStyle/>
        <a:p>
          <a:pPr>
            <a:lnSpc>
              <a:spcPct val="100000"/>
            </a:lnSpc>
          </a:pPr>
          <a:r>
            <a:rPr lang="en-NZ" dirty="0"/>
            <a:t>Understand relationship between CE, ELT and Board (tension)</a:t>
          </a:r>
          <a:endParaRPr lang="en-US" dirty="0"/>
        </a:p>
      </dgm:t>
    </dgm:pt>
    <dgm:pt modelId="{E036CAB8-279A-4986-B3C7-A364665B4B75}" type="parTrans" cxnId="{BA475DE2-9015-4496-AB8B-7843F258C3E3}">
      <dgm:prSet/>
      <dgm:spPr/>
      <dgm:t>
        <a:bodyPr/>
        <a:lstStyle/>
        <a:p>
          <a:endParaRPr lang="en-US"/>
        </a:p>
      </dgm:t>
    </dgm:pt>
    <dgm:pt modelId="{81917643-9E95-4EF5-9434-529E1E867F0D}" type="sibTrans" cxnId="{BA475DE2-9015-4496-AB8B-7843F258C3E3}">
      <dgm:prSet/>
      <dgm:spPr/>
      <dgm:t>
        <a:bodyPr/>
        <a:lstStyle/>
        <a:p>
          <a:endParaRPr lang="en-US"/>
        </a:p>
      </dgm:t>
    </dgm:pt>
    <dgm:pt modelId="{B76A4861-41CF-40E1-B102-5B6DAA11E6EF}">
      <dgm:prSet/>
      <dgm:spPr/>
      <dgm:t>
        <a:bodyPr/>
        <a:lstStyle/>
        <a:p>
          <a:pPr>
            <a:lnSpc>
              <a:spcPct val="100000"/>
            </a:lnSpc>
          </a:pPr>
          <a:r>
            <a:rPr lang="en-NZ" dirty="0"/>
            <a:t>Build positive relationships with senior leaders, CE and Directors</a:t>
          </a:r>
          <a:endParaRPr lang="en-US" dirty="0"/>
        </a:p>
      </dgm:t>
    </dgm:pt>
    <dgm:pt modelId="{4E32BCF4-F5B2-4FA8-B65C-B879AB9E75D0}" type="parTrans" cxnId="{68025C34-568B-479B-ABA2-B029B7EC34C6}">
      <dgm:prSet/>
      <dgm:spPr/>
      <dgm:t>
        <a:bodyPr/>
        <a:lstStyle/>
        <a:p>
          <a:endParaRPr lang="en-US"/>
        </a:p>
      </dgm:t>
    </dgm:pt>
    <dgm:pt modelId="{8D4D096F-E64B-488A-9AA8-E2CAC103E043}" type="sibTrans" cxnId="{68025C34-568B-479B-ABA2-B029B7EC34C6}">
      <dgm:prSet/>
      <dgm:spPr/>
      <dgm:t>
        <a:bodyPr/>
        <a:lstStyle/>
        <a:p>
          <a:endParaRPr lang="en-US"/>
        </a:p>
      </dgm:t>
    </dgm:pt>
    <dgm:pt modelId="{A87AE352-CFFE-4D46-A38F-CB3DE738971D}" type="pres">
      <dgm:prSet presAssocID="{4485F933-45A5-453F-96D1-BD32103380E5}" presName="root" presStyleCnt="0">
        <dgm:presLayoutVars>
          <dgm:dir/>
          <dgm:resizeHandles val="exact"/>
        </dgm:presLayoutVars>
      </dgm:prSet>
      <dgm:spPr/>
    </dgm:pt>
    <dgm:pt modelId="{9149F358-576B-48EC-965E-1D8658C5EF3B}" type="pres">
      <dgm:prSet presAssocID="{644FA1DE-B41D-442F-898B-8941759C434E}" presName="compNode" presStyleCnt="0"/>
      <dgm:spPr/>
    </dgm:pt>
    <dgm:pt modelId="{F87D4753-0543-41F0-8DE0-BF8A82CF0FB7}" type="pres">
      <dgm:prSet presAssocID="{644FA1DE-B41D-442F-898B-8941759C434E}" presName="bgRect" presStyleLbl="bgShp" presStyleIdx="0" presStyleCnt="2"/>
      <dgm:spPr>
        <a:solidFill>
          <a:schemeClr val="bg1">
            <a:lumMod val="85000"/>
          </a:schemeClr>
        </a:solidFill>
      </dgm:spPr>
    </dgm:pt>
    <dgm:pt modelId="{45516A6E-4AAD-4E45-8B22-0A1159435389}" type="pres">
      <dgm:prSet presAssocID="{644FA1DE-B41D-442F-898B-8941759C434E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72A3E306-818A-4C6D-81A7-FF32B2D96876}" type="pres">
      <dgm:prSet presAssocID="{644FA1DE-B41D-442F-898B-8941759C434E}" presName="spaceRect" presStyleCnt="0"/>
      <dgm:spPr/>
    </dgm:pt>
    <dgm:pt modelId="{725B053C-CB86-49C5-9EED-17F62BAC625E}" type="pres">
      <dgm:prSet presAssocID="{644FA1DE-B41D-442F-898B-8941759C434E}" presName="parTx" presStyleLbl="revTx" presStyleIdx="0" presStyleCnt="2">
        <dgm:presLayoutVars>
          <dgm:chMax val="0"/>
          <dgm:chPref val="0"/>
        </dgm:presLayoutVars>
      </dgm:prSet>
      <dgm:spPr/>
    </dgm:pt>
    <dgm:pt modelId="{C99568D6-133C-45CA-A242-68A8A6CF0CE7}" type="pres">
      <dgm:prSet presAssocID="{81917643-9E95-4EF5-9434-529E1E867F0D}" presName="sibTrans" presStyleCnt="0"/>
      <dgm:spPr/>
    </dgm:pt>
    <dgm:pt modelId="{1F8739B6-FEC8-47BA-BF85-E0D7C667F4C4}" type="pres">
      <dgm:prSet presAssocID="{B76A4861-41CF-40E1-B102-5B6DAA11E6EF}" presName="compNode" presStyleCnt="0"/>
      <dgm:spPr/>
    </dgm:pt>
    <dgm:pt modelId="{A3E0BF94-4D02-4840-9844-8B80725442DA}" type="pres">
      <dgm:prSet presAssocID="{B76A4861-41CF-40E1-B102-5B6DAA11E6EF}" presName="bgRect" presStyleLbl="bgShp" presStyleIdx="1" presStyleCnt="2" custLinFactNeighborX="512"/>
      <dgm:spPr>
        <a:solidFill>
          <a:schemeClr val="bg1">
            <a:lumMod val="85000"/>
          </a:schemeClr>
        </a:solidFill>
      </dgm:spPr>
    </dgm:pt>
    <dgm:pt modelId="{DEA02248-90E7-451F-8ACF-9942AE961EE9}" type="pres">
      <dgm:prSet presAssocID="{B76A4861-41CF-40E1-B102-5B6DAA11E6EF}" presName="iconRect" presStyleLbl="nod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04CC8B3B-1EAD-4308-A732-2B7CD474E121}" type="pres">
      <dgm:prSet presAssocID="{B76A4861-41CF-40E1-B102-5B6DAA11E6EF}" presName="spaceRect" presStyleCnt="0"/>
      <dgm:spPr/>
    </dgm:pt>
    <dgm:pt modelId="{6A034999-836B-4FBE-8AC6-680C8A272D7D}" type="pres">
      <dgm:prSet presAssocID="{B76A4861-41CF-40E1-B102-5B6DAA11E6EF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F906DA03-ABE4-4BE5-94A4-6B997E92BD69}" type="presOf" srcId="{644FA1DE-B41D-442F-898B-8941759C434E}" destId="{725B053C-CB86-49C5-9EED-17F62BAC625E}" srcOrd="0" destOrd="0" presId="urn:microsoft.com/office/officeart/2018/2/layout/IconVerticalSolidList"/>
    <dgm:cxn modelId="{8302570E-4B2A-427E-9D2B-6C3E03CEC425}" type="presOf" srcId="{B76A4861-41CF-40E1-B102-5B6DAA11E6EF}" destId="{6A034999-836B-4FBE-8AC6-680C8A272D7D}" srcOrd="0" destOrd="0" presId="urn:microsoft.com/office/officeart/2018/2/layout/IconVerticalSolidList"/>
    <dgm:cxn modelId="{68025C34-568B-479B-ABA2-B029B7EC34C6}" srcId="{4485F933-45A5-453F-96D1-BD32103380E5}" destId="{B76A4861-41CF-40E1-B102-5B6DAA11E6EF}" srcOrd="1" destOrd="0" parTransId="{4E32BCF4-F5B2-4FA8-B65C-B879AB9E75D0}" sibTransId="{8D4D096F-E64B-488A-9AA8-E2CAC103E043}"/>
    <dgm:cxn modelId="{C19581CF-BE17-470E-8D27-87102764199C}" type="presOf" srcId="{4485F933-45A5-453F-96D1-BD32103380E5}" destId="{A87AE352-CFFE-4D46-A38F-CB3DE738971D}" srcOrd="0" destOrd="0" presId="urn:microsoft.com/office/officeart/2018/2/layout/IconVerticalSolidList"/>
    <dgm:cxn modelId="{BA475DE2-9015-4496-AB8B-7843F258C3E3}" srcId="{4485F933-45A5-453F-96D1-BD32103380E5}" destId="{644FA1DE-B41D-442F-898B-8941759C434E}" srcOrd="0" destOrd="0" parTransId="{E036CAB8-279A-4986-B3C7-A364665B4B75}" sibTransId="{81917643-9E95-4EF5-9434-529E1E867F0D}"/>
    <dgm:cxn modelId="{C06F1DAB-31DC-4534-9652-09DD12494F89}" type="presParOf" srcId="{A87AE352-CFFE-4D46-A38F-CB3DE738971D}" destId="{9149F358-576B-48EC-965E-1D8658C5EF3B}" srcOrd="0" destOrd="0" presId="urn:microsoft.com/office/officeart/2018/2/layout/IconVerticalSolidList"/>
    <dgm:cxn modelId="{40C8A7AD-2072-4039-B061-8ADEDCB3F665}" type="presParOf" srcId="{9149F358-576B-48EC-965E-1D8658C5EF3B}" destId="{F87D4753-0543-41F0-8DE0-BF8A82CF0FB7}" srcOrd="0" destOrd="0" presId="urn:microsoft.com/office/officeart/2018/2/layout/IconVerticalSolidList"/>
    <dgm:cxn modelId="{158B8381-71CA-4366-BB6C-CE608B9E3011}" type="presParOf" srcId="{9149F358-576B-48EC-965E-1D8658C5EF3B}" destId="{45516A6E-4AAD-4E45-8B22-0A1159435389}" srcOrd="1" destOrd="0" presId="urn:microsoft.com/office/officeart/2018/2/layout/IconVerticalSolidList"/>
    <dgm:cxn modelId="{C3439213-8BFC-4D0E-9587-C2211FDD2556}" type="presParOf" srcId="{9149F358-576B-48EC-965E-1D8658C5EF3B}" destId="{72A3E306-818A-4C6D-81A7-FF32B2D96876}" srcOrd="2" destOrd="0" presId="urn:microsoft.com/office/officeart/2018/2/layout/IconVerticalSolidList"/>
    <dgm:cxn modelId="{3B9731F0-CDD4-4593-95D1-FBE35C6BD624}" type="presParOf" srcId="{9149F358-576B-48EC-965E-1D8658C5EF3B}" destId="{725B053C-CB86-49C5-9EED-17F62BAC625E}" srcOrd="3" destOrd="0" presId="urn:microsoft.com/office/officeart/2018/2/layout/IconVerticalSolidList"/>
    <dgm:cxn modelId="{43250827-1BD7-4CD5-BBAB-5AD5E8DD2C13}" type="presParOf" srcId="{A87AE352-CFFE-4D46-A38F-CB3DE738971D}" destId="{C99568D6-133C-45CA-A242-68A8A6CF0CE7}" srcOrd="1" destOrd="0" presId="urn:microsoft.com/office/officeart/2018/2/layout/IconVerticalSolidList"/>
    <dgm:cxn modelId="{FCDA0840-6F55-43EA-B4A5-87DB3E3FDCB0}" type="presParOf" srcId="{A87AE352-CFFE-4D46-A38F-CB3DE738971D}" destId="{1F8739B6-FEC8-47BA-BF85-E0D7C667F4C4}" srcOrd="2" destOrd="0" presId="urn:microsoft.com/office/officeart/2018/2/layout/IconVerticalSolidList"/>
    <dgm:cxn modelId="{4C716C1A-631C-4B7B-8B3E-70D9620E3DCE}" type="presParOf" srcId="{1F8739B6-FEC8-47BA-BF85-E0D7C667F4C4}" destId="{A3E0BF94-4D02-4840-9844-8B80725442DA}" srcOrd="0" destOrd="0" presId="urn:microsoft.com/office/officeart/2018/2/layout/IconVerticalSolidList"/>
    <dgm:cxn modelId="{E5ABD097-7E6C-4B72-B007-1053C923C919}" type="presParOf" srcId="{1F8739B6-FEC8-47BA-BF85-E0D7C667F4C4}" destId="{DEA02248-90E7-451F-8ACF-9942AE961EE9}" srcOrd="1" destOrd="0" presId="urn:microsoft.com/office/officeart/2018/2/layout/IconVerticalSolidList"/>
    <dgm:cxn modelId="{788EBBD1-5FBA-4DFA-8F93-D61B1DC37A4A}" type="presParOf" srcId="{1F8739B6-FEC8-47BA-BF85-E0D7C667F4C4}" destId="{04CC8B3B-1EAD-4308-A732-2B7CD474E121}" srcOrd="2" destOrd="0" presId="urn:microsoft.com/office/officeart/2018/2/layout/IconVerticalSolidList"/>
    <dgm:cxn modelId="{958F781E-26AB-45C5-BDAC-DA31B1A2347C}" type="presParOf" srcId="{1F8739B6-FEC8-47BA-BF85-E0D7C667F4C4}" destId="{6A034999-836B-4FBE-8AC6-680C8A272D7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485F933-45A5-453F-96D1-BD32103380E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44FA1DE-B41D-442F-898B-8941759C434E}">
      <dgm:prSet/>
      <dgm:spPr/>
      <dgm:t>
        <a:bodyPr/>
        <a:lstStyle/>
        <a:p>
          <a:pPr>
            <a:lnSpc>
              <a:spcPct val="100000"/>
            </a:lnSpc>
          </a:pPr>
          <a:r>
            <a:rPr lang="en-NZ" dirty="0"/>
            <a:t>Challenge to ensure focus is on the right issues</a:t>
          </a:r>
          <a:endParaRPr lang="en-US" dirty="0"/>
        </a:p>
      </dgm:t>
    </dgm:pt>
    <dgm:pt modelId="{E036CAB8-279A-4986-B3C7-A364665B4B75}" type="parTrans" cxnId="{BA475DE2-9015-4496-AB8B-7843F258C3E3}">
      <dgm:prSet/>
      <dgm:spPr/>
      <dgm:t>
        <a:bodyPr/>
        <a:lstStyle/>
        <a:p>
          <a:endParaRPr lang="en-US"/>
        </a:p>
      </dgm:t>
    </dgm:pt>
    <dgm:pt modelId="{81917643-9E95-4EF5-9434-529E1E867F0D}" type="sibTrans" cxnId="{BA475DE2-9015-4496-AB8B-7843F258C3E3}">
      <dgm:prSet/>
      <dgm:spPr/>
      <dgm:t>
        <a:bodyPr/>
        <a:lstStyle/>
        <a:p>
          <a:endParaRPr lang="en-US"/>
        </a:p>
      </dgm:t>
    </dgm:pt>
    <dgm:pt modelId="{B76A4861-41CF-40E1-B102-5B6DAA11E6EF}">
      <dgm:prSet/>
      <dgm:spPr/>
      <dgm:t>
        <a:bodyPr/>
        <a:lstStyle/>
        <a:p>
          <a:pPr>
            <a:lnSpc>
              <a:spcPct val="100000"/>
            </a:lnSpc>
          </a:pPr>
          <a:r>
            <a:rPr lang="en-NZ" dirty="0"/>
            <a:t>Credible H&amp;S advice </a:t>
          </a:r>
          <a:endParaRPr lang="en-US" dirty="0"/>
        </a:p>
      </dgm:t>
    </dgm:pt>
    <dgm:pt modelId="{4E32BCF4-F5B2-4FA8-B65C-B879AB9E75D0}" type="parTrans" cxnId="{68025C34-568B-479B-ABA2-B029B7EC34C6}">
      <dgm:prSet/>
      <dgm:spPr/>
      <dgm:t>
        <a:bodyPr/>
        <a:lstStyle/>
        <a:p>
          <a:endParaRPr lang="en-US"/>
        </a:p>
      </dgm:t>
    </dgm:pt>
    <dgm:pt modelId="{8D4D096F-E64B-488A-9AA8-E2CAC103E043}" type="sibTrans" cxnId="{68025C34-568B-479B-ABA2-B029B7EC34C6}">
      <dgm:prSet/>
      <dgm:spPr/>
      <dgm:t>
        <a:bodyPr/>
        <a:lstStyle/>
        <a:p>
          <a:endParaRPr lang="en-US"/>
        </a:p>
      </dgm:t>
    </dgm:pt>
    <dgm:pt modelId="{A87AE352-CFFE-4D46-A38F-CB3DE738971D}" type="pres">
      <dgm:prSet presAssocID="{4485F933-45A5-453F-96D1-BD32103380E5}" presName="root" presStyleCnt="0">
        <dgm:presLayoutVars>
          <dgm:dir/>
          <dgm:resizeHandles val="exact"/>
        </dgm:presLayoutVars>
      </dgm:prSet>
      <dgm:spPr/>
    </dgm:pt>
    <dgm:pt modelId="{9149F358-576B-48EC-965E-1D8658C5EF3B}" type="pres">
      <dgm:prSet presAssocID="{644FA1DE-B41D-442F-898B-8941759C434E}" presName="compNode" presStyleCnt="0"/>
      <dgm:spPr/>
    </dgm:pt>
    <dgm:pt modelId="{F87D4753-0543-41F0-8DE0-BF8A82CF0FB7}" type="pres">
      <dgm:prSet presAssocID="{644FA1DE-B41D-442F-898B-8941759C434E}" presName="bgRect" presStyleLbl="bgShp" presStyleIdx="0" presStyleCnt="2"/>
      <dgm:spPr>
        <a:solidFill>
          <a:schemeClr val="bg1">
            <a:lumMod val="85000"/>
          </a:schemeClr>
        </a:solidFill>
      </dgm:spPr>
    </dgm:pt>
    <dgm:pt modelId="{45516A6E-4AAD-4E45-8B22-0A1159435389}" type="pres">
      <dgm:prSet presAssocID="{644FA1DE-B41D-442F-898B-8941759C434E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72A3E306-818A-4C6D-81A7-FF32B2D96876}" type="pres">
      <dgm:prSet presAssocID="{644FA1DE-B41D-442F-898B-8941759C434E}" presName="spaceRect" presStyleCnt="0"/>
      <dgm:spPr/>
    </dgm:pt>
    <dgm:pt modelId="{725B053C-CB86-49C5-9EED-17F62BAC625E}" type="pres">
      <dgm:prSet presAssocID="{644FA1DE-B41D-442F-898B-8941759C434E}" presName="parTx" presStyleLbl="revTx" presStyleIdx="0" presStyleCnt="2">
        <dgm:presLayoutVars>
          <dgm:chMax val="0"/>
          <dgm:chPref val="0"/>
        </dgm:presLayoutVars>
      </dgm:prSet>
      <dgm:spPr/>
    </dgm:pt>
    <dgm:pt modelId="{C99568D6-133C-45CA-A242-68A8A6CF0CE7}" type="pres">
      <dgm:prSet presAssocID="{81917643-9E95-4EF5-9434-529E1E867F0D}" presName="sibTrans" presStyleCnt="0"/>
      <dgm:spPr/>
    </dgm:pt>
    <dgm:pt modelId="{1F8739B6-FEC8-47BA-BF85-E0D7C667F4C4}" type="pres">
      <dgm:prSet presAssocID="{B76A4861-41CF-40E1-B102-5B6DAA11E6EF}" presName="compNode" presStyleCnt="0"/>
      <dgm:spPr/>
    </dgm:pt>
    <dgm:pt modelId="{A3E0BF94-4D02-4840-9844-8B80725442DA}" type="pres">
      <dgm:prSet presAssocID="{B76A4861-41CF-40E1-B102-5B6DAA11E6EF}" presName="bgRect" presStyleLbl="bgShp" presStyleIdx="1" presStyleCnt="2" custLinFactNeighborX="512"/>
      <dgm:spPr>
        <a:solidFill>
          <a:schemeClr val="bg1">
            <a:lumMod val="85000"/>
          </a:schemeClr>
        </a:solidFill>
      </dgm:spPr>
    </dgm:pt>
    <dgm:pt modelId="{DEA02248-90E7-451F-8ACF-9942AE961EE9}" type="pres">
      <dgm:prSet presAssocID="{B76A4861-41CF-40E1-B102-5B6DAA11E6EF}" presName="iconRect" presStyleLbl="node1" presStyleIdx="1" presStyleCnt="2" custScaleX="147681" custScaleY="14768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04CC8B3B-1EAD-4308-A732-2B7CD474E121}" type="pres">
      <dgm:prSet presAssocID="{B76A4861-41CF-40E1-B102-5B6DAA11E6EF}" presName="spaceRect" presStyleCnt="0"/>
      <dgm:spPr/>
    </dgm:pt>
    <dgm:pt modelId="{6A034999-836B-4FBE-8AC6-680C8A272D7D}" type="pres">
      <dgm:prSet presAssocID="{B76A4861-41CF-40E1-B102-5B6DAA11E6EF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F906DA03-ABE4-4BE5-94A4-6B997E92BD69}" type="presOf" srcId="{644FA1DE-B41D-442F-898B-8941759C434E}" destId="{725B053C-CB86-49C5-9EED-17F62BAC625E}" srcOrd="0" destOrd="0" presId="urn:microsoft.com/office/officeart/2018/2/layout/IconVerticalSolidList"/>
    <dgm:cxn modelId="{8302570E-4B2A-427E-9D2B-6C3E03CEC425}" type="presOf" srcId="{B76A4861-41CF-40E1-B102-5B6DAA11E6EF}" destId="{6A034999-836B-4FBE-8AC6-680C8A272D7D}" srcOrd="0" destOrd="0" presId="urn:microsoft.com/office/officeart/2018/2/layout/IconVerticalSolidList"/>
    <dgm:cxn modelId="{68025C34-568B-479B-ABA2-B029B7EC34C6}" srcId="{4485F933-45A5-453F-96D1-BD32103380E5}" destId="{B76A4861-41CF-40E1-B102-5B6DAA11E6EF}" srcOrd="1" destOrd="0" parTransId="{4E32BCF4-F5B2-4FA8-B65C-B879AB9E75D0}" sibTransId="{8D4D096F-E64B-488A-9AA8-E2CAC103E043}"/>
    <dgm:cxn modelId="{C19581CF-BE17-470E-8D27-87102764199C}" type="presOf" srcId="{4485F933-45A5-453F-96D1-BD32103380E5}" destId="{A87AE352-CFFE-4D46-A38F-CB3DE738971D}" srcOrd="0" destOrd="0" presId="urn:microsoft.com/office/officeart/2018/2/layout/IconVerticalSolidList"/>
    <dgm:cxn modelId="{BA475DE2-9015-4496-AB8B-7843F258C3E3}" srcId="{4485F933-45A5-453F-96D1-BD32103380E5}" destId="{644FA1DE-B41D-442F-898B-8941759C434E}" srcOrd="0" destOrd="0" parTransId="{E036CAB8-279A-4986-B3C7-A364665B4B75}" sibTransId="{81917643-9E95-4EF5-9434-529E1E867F0D}"/>
    <dgm:cxn modelId="{C06F1DAB-31DC-4534-9652-09DD12494F89}" type="presParOf" srcId="{A87AE352-CFFE-4D46-A38F-CB3DE738971D}" destId="{9149F358-576B-48EC-965E-1D8658C5EF3B}" srcOrd="0" destOrd="0" presId="urn:microsoft.com/office/officeart/2018/2/layout/IconVerticalSolidList"/>
    <dgm:cxn modelId="{40C8A7AD-2072-4039-B061-8ADEDCB3F665}" type="presParOf" srcId="{9149F358-576B-48EC-965E-1D8658C5EF3B}" destId="{F87D4753-0543-41F0-8DE0-BF8A82CF0FB7}" srcOrd="0" destOrd="0" presId="urn:microsoft.com/office/officeart/2018/2/layout/IconVerticalSolidList"/>
    <dgm:cxn modelId="{158B8381-71CA-4366-BB6C-CE608B9E3011}" type="presParOf" srcId="{9149F358-576B-48EC-965E-1D8658C5EF3B}" destId="{45516A6E-4AAD-4E45-8B22-0A1159435389}" srcOrd="1" destOrd="0" presId="urn:microsoft.com/office/officeart/2018/2/layout/IconVerticalSolidList"/>
    <dgm:cxn modelId="{C3439213-8BFC-4D0E-9587-C2211FDD2556}" type="presParOf" srcId="{9149F358-576B-48EC-965E-1D8658C5EF3B}" destId="{72A3E306-818A-4C6D-81A7-FF32B2D96876}" srcOrd="2" destOrd="0" presId="urn:microsoft.com/office/officeart/2018/2/layout/IconVerticalSolidList"/>
    <dgm:cxn modelId="{3B9731F0-CDD4-4593-95D1-FBE35C6BD624}" type="presParOf" srcId="{9149F358-576B-48EC-965E-1D8658C5EF3B}" destId="{725B053C-CB86-49C5-9EED-17F62BAC625E}" srcOrd="3" destOrd="0" presId="urn:microsoft.com/office/officeart/2018/2/layout/IconVerticalSolidList"/>
    <dgm:cxn modelId="{43250827-1BD7-4CD5-BBAB-5AD5E8DD2C13}" type="presParOf" srcId="{A87AE352-CFFE-4D46-A38F-CB3DE738971D}" destId="{C99568D6-133C-45CA-A242-68A8A6CF0CE7}" srcOrd="1" destOrd="0" presId="urn:microsoft.com/office/officeart/2018/2/layout/IconVerticalSolidList"/>
    <dgm:cxn modelId="{FCDA0840-6F55-43EA-B4A5-87DB3E3FDCB0}" type="presParOf" srcId="{A87AE352-CFFE-4D46-A38F-CB3DE738971D}" destId="{1F8739B6-FEC8-47BA-BF85-E0D7C667F4C4}" srcOrd="2" destOrd="0" presId="urn:microsoft.com/office/officeart/2018/2/layout/IconVerticalSolidList"/>
    <dgm:cxn modelId="{4C716C1A-631C-4B7B-8B3E-70D9620E3DCE}" type="presParOf" srcId="{1F8739B6-FEC8-47BA-BF85-E0D7C667F4C4}" destId="{A3E0BF94-4D02-4840-9844-8B80725442DA}" srcOrd="0" destOrd="0" presId="urn:microsoft.com/office/officeart/2018/2/layout/IconVerticalSolidList"/>
    <dgm:cxn modelId="{E5ABD097-7E6C-4B72-B007-1053C923C919}" type="presParOf" srcId="{1F8739B6-FEC8-47BA-BF85-E0D7C667F4C4}" destId="{DEA02248-90E7-451F-8ACF-9942AE961EE9}" srcOrd="1" destOrd="0" presId="urn:microsoft.com/office/officeart/2018/2/layout/IconVerticalSolidList"/>
    <dgm:cxn modelId="{788EBBD1-5FBA-4DFA-8F93-D61B1DC37A4A}" type="presParOf" srcId="{1F8739B6-FEC8-47BA-BF85-E0D7C667F4C4}" destId="{04CC8B3B-1EAD-4308-A732-2B7CD474E121}" srcOrd="2" destOrd="0" presId="urn:microsoft.com/office/officeart/2018/2/layout/IconVerticalSolidList"/>
    <dgm:cxn modelId="{958F781E-26AB-45C5-BDAC-DA31B1A2347C}" type="presParOf" srcId="{1F8739B6-FEC8-47BA-BF85-E0D7C667F4C4}" destId="{6A034999-836B-4FBE-8AC6-680C8A272D7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485F933-45A5-453F-96D1-BD32103380E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44FA1DE-B41D-442F-898B-8941759C434E}">
      <dgm:prSet/>
      <dgm:spPr/>
      <dgm:t>
        <a:bodyPr/>
        <a:lstStyle/>
        <a:p>
          <a:pPr>
            <a:lnSpc>
              <a:spcPct val="100000"/>
            </a:lnSpc>
          </a:pPr>
          <a:r>
            <a:rPr lang="en-NZ" dirty="0"/>
            <a:t>Leadership skills</a:t>
          </a:r>
          <a:endParaRPr lang="en-US" dirty="0"/>
        </a:p>
      </dgm:t>
    </dgm:pt>
    <dgm:pt modelId="{E036CAB8-279A-4986-B3C7-A364665B4B75}" type="parTrans" cxnId="{BA475DE2-9015-4496-AB8B-7843F258C3E3}">
      <dgm:prSet/>
      <dgm:spPr/>
      <dgm:t>
        <a:bodyPr/>
        <a:lstStyle/>
        <a:p>
          <a:endParaRPr lang="en-US"/>
        </a:p>
      </dgm:t>
    </dgm:pt>
    <dgm:pt modelId="{81917643-9E95-4EF5-9434-529E1E867F0D}" type="sibTrans" cxnId="{BA475DE2-9015-4496-AB8B-7843F258C3E3}">
      <dgm:prSet/>
      <dgm:spPr/>
      <dgm:t>
        <a:bodyPr/>
        <a:lstStyle/>
        <a:p>
          <a:endParaRPr lang="en-US"/>
        </a:p>
      </dgm:t>
    </dgm:pt>
    <dgm:pt modelId="{B76A4861-41CF-40E1-B102-5B6DAA11E6EF}">
      <dgm:prSet/>
      <dgm:spPr/>
      <dgm:t>
        <a:bodyPr/>
        <a:lstStyle/>
        <a:p>
          <a:pPr>
            <a:lnSpc>
              <a:spcPct val="100000"/>
            </a:lnSpc>
          </a:pPr>
          <a:r>
            <a:rPr lang="en-NZ" dirty="0"/>
            <a:t>Coaching and mentoring skills</a:t>
          </a:r>
          <a:endParaRPr lang="en-US" dirty="0"/>
        </a:p>
      </dgm:t>
    </dgm:pt>
    <dgm:pt modelId="{4E32BCF4-F5B2-4FA8-B65C-B879AB9E75D0}" type="parTrans" cxnId="{68025C34-568B-479B-ABA2-B029B7EC34C6}">
      <dgm:prSet/>
      <dgm:spPr/>
      <dgm:t>
        <a:bodyPr/>
        <a:lstStyle/>
        <a:p>
          <a:endParaRPr lang="en-US"/>
        </a:p>
      </dgm:t>
    </dgm:pt>
    <dgm:pt modelId="{8D4D096F-E64B-488A-9AA8-E2CAC103E043}" type="sibTrans" cxnId="{68025C34-568B-479B-ABA2-B029B7EC34C6}">
      <dgm:prSet/>
      <dgm:spPr/>
      <dgm:t>
        <a:bodyPr/>
        <a:lstStyle/>
        <a:p>
          <a:endParaRPr lang="en-US"/>
        </a:p>
      </dgm:t>
    </dgm:pt>
    <dgm:pt modelId="{A87AE352-CFFE-4D46-A38F-CB3DE738971D}" type="pres">
      <dgm:prSet presAssocID="{4485F933-45A5-453F-96D1-BD32103380E5}" presName="root" presStyleCnt="0">
        <dgm:presLayoutVars>
          <dgm:dir/>
          <dgm:resizeHandles val="exact"/>
        </dgm:presLayoutVars>
      </dgm:prSet>
      <dgm:spPr/>
    </dgm:pt>
    <dgm:pt modelId="{9149F358-576B-48EC-965E-1D8658C5EF3B}" type="pres">
      <dgm:prSet presAssocID="{644FA1DE-B41D-442F-898B-8941759C434E}" presName="compNode" presStyleCnt="0"/>
      <dgm:spPr/>
    </dgm:pt>
    <dgm:pt modelId="{F87D4753-0543-41F0-8DE0-BF8A82CF0FB7}" type="pres">
      <dgm:prSet presAssocID="{644FA1DE-B41D-442F-898B-8941759C434E}" presName="bgRect" presStyleLbl="bgShp" presStyleIdx="0" presStyleCnt="2"/>
      <dgm:spPr>
        <a:solidFill>
          <a:schemeClr val="bg1">
            <a:lumMod val="85000"/>
          </a:schemeClr>
        </a:solidFill>
      </dgm:spPr>
    </dgm:pt>
    <dgm:pt modelId="{45516A6E-4AAD-4E45-8B22-0A1159435389}" type="pres">
      <dgm:prSet presAssocID="{644FA1DE-B41D-442F-898B-8941759C434E}" presName="iconRect" presStyleLbl="node1" presStyleIdx="0" presStyleCnt="2" custScaleX="143324" custScaleY="14332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72A3E306-818A-4C6D-81A7-FF32B2D96876}" type="pres">
      <dgm:prSet presAssocID="{644FA1DE-B41D-442F-898B-8941759C434E}" presName="spaceRect" presStyleCnt="0"/>
      <dgm:spPr/>
    </dgm:pt>
    <dgm:pt modelId="{725B053C-CB86-49C5-9EED-17F62BAC625E}" type="pres">
      <dgm:prSet presAssocID="{644FA1DE-B41D-442F-898B-8941759C434E}" presName="parTx" presStyleLbl="revTx" presStyleIdx="0" presStyleCnt="2">
        <dgm:presLayoutVars>
          <dgm:chMax val="0"/>
          <dgm:chPref val="0"/>
        </dgm:presLayoutVars>
      </dgm:prSet>
      <dgm:spPr/>
    </dgm:pt>
    <dgm:pt modelId="{C99568D6-133C-45CA-A242-68A8A6CF0CE7}" type="pres">
      <dgm:prSet presAssocID="{81917643-9E95-4EF5-9434-529E1E867F0D}" presName="sibTrans" presStyleCnt="0"/>
      <dgm:spPr/>
    </dgm:pt>
    <dgm:pt modelId="{1F8739B6-FEC8-47BA-BF85-E0D7C667F4C4}" type="pres">
      <dgm:prSet presAssocID="{B76A4861-41CF-40E1-B102-5B6DAA11E6EF}" presName="compNode" presStyleCnt="0"/>
      <dgm:spPr/>
    </dgm:pt>
    <dgm:pt modelId="{A3E0BF94-4D02-4840-9844-8B80725442DA}" type="pres">
      <dgm:prSet presAssocID="{B76A4861-41CF-40E1-B102-5B6DAA11E6EF}" presName="bgRect" presStyleLbl="bgShp" presStyleIdx="1" presStyleCnt="2" custLinFactNeighborX="512"/>
      <dgm:spPr>
        <a:solidFill>
          <a:schemeClr val="bg1">
            <a:lumMod val="85000"/>
          </a:schemeClr>
        </a:solidFill>
      </dgm:spPr>
    </dgm:pt>
    <dgm:pt modelId="{DEA02248-90E7-451F-8ACF-9942AE961EE9}" type="pres">
      <dgm:prSet presAssocID="{B76A4861-41CF-40E1-B102-5B6DAA11E6EF}" presName="iconRect" presStyleLbl="node1" presStyleIdx="1" presStyleCnt="2" custScaleX="147681" custScaleY="14768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04CC8B3B-1EAD-4308-A732-2B7CD474E121}" type="pres">
      <dgm:prSet presAssocID="{B76A4861-41CF-40E1-B102-5B6DAA11E6EF}" presName="spaceRect" presStyleCnt="0"/>
      <dgm:spPr/>
    </dgm:pt>
    <dgm:pt modelId="{6A034999-836B-4FBE-8AC6-680C8A272D7D}" type="pres">
      <dgm:prSet presAssocID="{B76A4861-41CF-40E1-B102-5B6DAA11E6EF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F906DA03-ABE4-4BE5-94A4-6B997E92BD69}" type="presOf" srcId="{644FA1DE-B41D-442F-898B-8941759C434E}" destId="{725B053C-CB86-49C5-9EED-17F62BAC625E}" srcOrd="0" destOrd="0" presId="urn:microsoft.com/office/officeart/2018/2/layout/IconVerticalSolidList"/>
    <dgm:cxn modelId="{8302570E-4B2A-427E-9D2B-6C3E03CEC425}" type="presOf" srcId="{B76A4861-41CF-40E1-B102-5B6DAA11E6EF}" destId="{6A034999-836B-4FBE-8AC6-680C8A272D7D}" srcOrd="0" destOrd="0" presId="urn:microsoft.com/office/officeart/2018/2/layout/IconVerticalSolidList"/>
    <dgm:cxn modelId="{68025C34-568B-479B-ABA2-B029B7EC34C6}" srcId="{4485F933-45A5-453F-96D1-BD32103380E5}" destId="{B76A4861-41CF-40E1-B102-5B6DAA11E6EF}" srcOrd="1" destOrd="0" parTransId="{4E32BCF4-F5B2-4FA8-B65C-B879AB9E75D0}" sibTransId="{8D4D096F-E64B-488A-9AA8-E2CAC103E043}"/>
    <dgm:cxn modelId="{C19581CF-BE17-470E-8D27-87102764199C}" type="presOf" srcId="{4485F933-45A5-453F-96D1-BD32103380E5}" destId="{A87AE352-CFFE-4D46-A38F-CB3DE738971D}" srcOrd="0" destOrd="0" presId="urn:microsoft.com/office/officeart/2018/2/layout/IconVerticalSolidList"/>
    <dgm:cxn modelId="{BA475DE2-9015-4496-AB8B-7843F258C3E3}" srcId="{4485F933-45A5-453F-96D1-BD32103380E5}" destId="{644FA1DE-B41D-442F-898B-8941759C434E}" srcOrd="0" destOrd="0" parTransId="{E036CAB8-279A-4986-B3C7-A364665B4B75}" sibTransId="{81917643-9E95-4EF5-9434-529E1E867F0D}"/>
    <dgm:cxn modelId="{C06F1DAB-31DC-4534-9652-09DD12494F89}" type="presParOf" srcId="{A87AE352-CFFE-4D46-A38F-CB3DE738971D}" destId="{9149F358-576B-48EC-965E-1D8658C5EF3B}" srcOrd="0" destOrd="0" presId="urn:microsoft.com/office/officeart/2018/2/layout/IconVerticalSolidList"/>
    <dgm:cxn modelId="{40C8A7AD-2072-4039-B061-8ADEDCB3F665}" type="presParOf" srcId="{9149F358-576B-48EC-965E-1D8658C5EF3B}" destId="{F87D4753-0543-41F0-8DE0-BF8A82CF0FB7}" srcOrd="0" destOrd="0" presId="urn:microsoft.com/office/officeart/2018/2/layout/IconVerticalSolidList"/>
    <dgm:cxn modelId="{158B8381-71CA-4366-BB6C-CE608B9E3011}" type="presParOf" srcId="{9149F358-576B-48EC-965E-1D8658C5EF3B}" destId="{45516A6E-4AAD-4E45-8B22-0A1159435389}" srcOrd="1" destOrd="0" presId="urn:microsoft.com/office/officeart/2018/2/layout/IconVerticalSolidList"/>
    <dgm:cxn modelId="{C3439213-8BFC-4D0E-9587-C2211FDD2556}" type="presParOf" srcId="{9149F358-576B-48EC-965E-1D8658C5EF3B}" destId="{72A3E306-818A-4C6D-81A7-FF32B2D96876}" srcOrd="2" destOrd="0" presId="urn:microsoft.com/office/officeart/2018/2/layout/IconVerticalSolidList"/>
    <dgm:cxn modelId="{3B9731F0-CDD4-4593-95D1-FBE35C6BD624}" type="presParOf" srcId="{9149F358-576B-48EC-965E-1D8658C5EF3B}" destId="{725B053C-CB86-49C5-9EED-17F62BAC625E}" srcOrd="3" destOrd="0" presId="urn:microsoft.com/office/officeart/2018/2/layout/IconVerticalSolidList"/>
    <dgm:cxn modelId="{43250827-1BD7-4CD5-BBAB-5AD5E8DD2C13}" type="presParOf" srcId="{A87AE352-CFFE-4D46-A38F-CB3DE738971D}" destId="{C99568D6-133C-45CA-A242-68A8A6CF0CE7}" srcOrd="1" destOrd="0" presId="urn:microsoft.com/office/officeart/2018/2/layout/IconVerticalSolidList"/>
    <dgm:cxn modelId="{FCDA0840-6F55-43EA-B4A5-87DB3E3FDCB0}" type="presParOf" srcId="{A87AE352-CFFE-4D46-A38F-CB3DE738971D}" destId="{1F8739B6-FEC8-47BA-BF85-E0D7C667F4C4}" srcOrd="2" destOrd="0" presId="urn:microsoft.com/office/officeart/2018/2/layout/IconVerticalSolidList"/>
    <dgm:cxn modelId="{4C716C1A-631C-4B7B-8B3E-70D9620E3DCE}" type="presParOf" srcId="{1F8739B6-FEC8-47BA-BF85-E0D7C667F4C4}" destId="{A3E0BF94-4D02-4840-9844-8B80725442DA}" srcOrd="0" destOrd="0" presId="urn:microsoft.com/office/officeart/2018/2/layout/IconVerticalSolidList"/>
    <dgm:cxn modelId="{E5ABD097-7E6C-4B72-B007-1053C923C919}" type="presParOf" srcId="{1F8739B6-FEC8-47BA-BF85-E0D7C667F4C4}" destId="{DEA02248-90E7-451F-8ACF-9942AE961EE9}" srcOrd="1" destOrd="0" presId="urn:microsoft.com/office/officeart/2018/2/layout/IconVerticalSolidList"/>
    <dgm:cxn modelId="{788EBBD1-5FBA-4DFA-8F93-D61B1DC37A4A}" type="presParOf" srcId="{1F8739B6-FEC8-47BA-BF85-E0D7C667F4C4}" destId="{04CC8B3B-1EAD-4308-A732-2B7CD474E121}" srcOrd="2" destOrd="0" presId="urn:microsoft.com/office/officeart/2018/2/layout/IconVerticalSolidList"/>
    <dgm:cxn modelId="{958F781E-26AB-45C5-BDAC-DA31B1A2347C}" type="presParOf" srcId="{1F8739B6-FEC8-47BA-BF85-E0D7C667F4C4}" destId="{6A034999-836B-4FBE-8AC6-680C8A272D7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C27DA4-97CF-48F1-B663-9A421573C383}">
      <dsp:nvSpPr>
        <dsp:cNvPr id="0" name=""/>
        <dsp:cNvSpPr/>
      </dsp:nvSpPr>
      <dsp:spPr>
        <a:xfrm>
          <a:off x="0" y="57793"/>
          <a:ext cx="6797675" cy="1072982"/>
        </a:xfrm>
        <a:prstGeom prst="roundRect">
          <a:avLst/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Determining purpose</a:t>
          </a:r>
          <a:endParaRPr lang="en-US" sz="2800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52379" y="110172"/>
        <a:ext cx="6692917" cy="968224"/>
      </dsp:txXfrm>
    </dsp:sp>
    <dsp:sp modelId="{30655C41-6F51-46EB-B7E3-68985D9E1D85}">
      <dsp:nvSpPr>
        <dsp:cNvPr id="0" name=""/>
        <dsp:cNvSpPr/>
      </dsp:nvSpPr>
      <dsp:spPr>
        <a:xfrm>
          <a:off x="0" y="1237335"/>
          <a:ext cx="6797675" cy="1072982"/>
        </a:xfrm>
        <a:prstGeom prst="roundRect">
          <a:avLst/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Building an effective Governance culture</a:t>
          </a:r>
          <a:endParaRPr lang="en-US" sz="2800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52379" y="1289714"/>
        <a:ext cx="6692917" cy="968224"/>
      </dsp:txXfrm>
    </dsp:sp>
    <dsp:sp modelId="{AF9305A7-DFDC-48AB-9FD5-09F9CC86010A}">
      <dsp:nvSpPr>
        <dsp:cNvPr id="0" name=""/>
        <dsp:cNvSpPr/>
      </dsp:nvSpPr>
      <dsp:spPr>
        <a:xfrm>
          <a:off x="0" y="2416878"/>
          <a:ext cx="6797675" cy="1072982"/>
        </a:xfrm>
        <a:prstGeom prst="roundRect">
          <a:avLst/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Holding to account </a:t>
          </a:r>
          <a:endParaRPr lang="en-US" sz="2800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52379" y="2469257"/>
        <a:ext cx="6692917" cy="968224"/>
      </dsp:txXfrm>
    </dsp:sp>
    <dsp:sp modelId="{31FCA8F0-9FF0-4FA3-B702-5BB69B830410}">
      <dsp:nvSpPr>
        <dsp:cNvPr id="0" name=""/>
        <dsp:cNvSpPr/>
      </dsp:nvSpPr>
      <dsp:spPr>
        <a:xfrm>
          <a:off x="0" y="3596420"/>
          <a:ext cx="6797675" cy="1072982"/>
        </a:xfrm>
        <a:prstGeom prst="roundRect">
          <a:avLst/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Effective compliance </a:t>
          </a:r>
          <a:endParaRPr lang="en-US" sz="2800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52379" y="3648799"/>
        <a:ext cx="6692917" cy="9682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8AF949-8F34-4E24-9C9D-E89664A39D3E}">
      <dsp:nvSpPr>
        <dsp:cNvPr id="0" name=""/>
        <dsp:cNvSpPr/>
      </dsp:nvSpPr>
      <dsp:spPr>
        <a:xfrm>
          <a:off x="0" y="16947"/>
          <a:ext cx="6797675" cy="1108458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5B869D-A46F-4C7B-B155-644E52CCA339}">
      <dsp:nvSpPr>
        <dsp:cNvPr id="0" name=""/>
        <dsp:cNvSpPr/>
      </dsp:nvSpPr>
      <dsp:spPr>
        <a:xfrm>
          <a:off x="71073" y="2121"/>
          <a:ext cx="1138123" cy="11381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3DE150-EC31-4DEA-A407-48B4E5214741}">
      <dsp:nvSpPr>
        <dsp:cNvPr id="0" name=""/>
        <dsp:cNvSpPr/>
      </dsp:nvSpPr>
      <dsp:spPr>
        <a:xfrm>
          <a:off x="1280269" y="16947"/>
          <a:ext cx="5517405" cy="1108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12" tIns="117312" rIns="117312" bIns="11731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The </a:t>
          </a:r>
          <a:r>
            <a:rPr lang="en-US" sz="2200" b="1" kern="1200" dirty="0"/>
            <a:t>structure</a:t>
          </a:r>
          <a:r>
            <a:rPr lang="en-US" sz="2200" kern="1200" dirty="0"/>
            <a:t> for setting the vision and commitment to health and safety</a:t>
          </a:r>
          <a:endParaRPr lang="en-NZ" sz="2200" kern="1200" dirty="0"/>
        </a:p>
      </dsp:txBody>
      <dsp:txXfrm>
        <a:off x="1280269" y="16947"/>
        <a:ext cx="5517405" cy="1108458"/>
      </dsp:txXfrm>
    </dsp:sp>
    <dsp:sp modelId="{C10E3F94-E9EF-4016-B60A-0BA5510D44E8}">
      <dsp:nvSpPr>
        <dsp:cNvPr id="0" name=""/>
        <dsp:cNvSpPr/>
      </dsp:nvSpPr>
      <dsp:spPr>
        <a:xfrm>
          <a:off x="0" y="1417347"/>
          <a:ext cx="6797675" cy="1108458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08D447-8CA2-4AEF-AF58-108024BEF37B}">
      <dsp:nvSpPr>
        <dsp:cNvPr id="0" name=""/>
        <dsp:cNvSpPr/>
      </dsp:nvSpPr>
      <dsp:spPr>
        <a:xfrm>
          <a:off x="202355" y="1533800"/>
          <a:ext cx="875558" cy="875552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469AF0-A213-40A2-8786-514EE33270B4}">
      <dsp:nvSpPr>
        <dsp:cNvPr id="0" name=""/>
        <dsp:cNvSpPr/>
      </dsp:nvSpPr>
      <dsp:spPr>
        <a:xfrm>
          <a:off x="1280269" y="1417347"/>
          <a:ext cx="5517405" cy="1108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12" tIns="117312" rIns="117312" bIns="11731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20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Agreement on how </a:t>
          </a:r>
          <a:r>
            <a:rPr lang="en-NZ" sz="22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health and safety objectives </a:t>
          </a:r>
          <a:r>
            <a:rPr lang="en-NZ" sz="220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will be met</a:t>
          </a:r>
          <a:endParaRPr lang="en-US" sz="2200" kern="1200" dirty="0"/>
        </a:p>
      </dsp:txBody>
      <dsp:txXfrm>
        <a:off x="1280269" y="1417347"/>
        <a:ext cx="5517405" cy="1108458"/>
      </dsp:txXfrm>
    </dsp:sp>
    <dsp:sp modelId="{F87D4753-0543-41F0-8DE0-BF8A82CF0FB7}">
      <dsp:nvSpPr>
        <dsp:cNvPr id="0" name=""/>
        <dsp:cNvSpPr/>
      </dsp:nvSpPr>
      <dsp:spPr>
        <a:xfrm>
          <a:off x="0" y="2802920"/>
          <a:ext cx="6797675" cy="1108458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516A6E-4AAD-4E45-8B22-0A1159435389}">
      <dsp:nvSpPr>
        <dsp:cNvPr id="0" name=""/>
        <dsp:cNvSpPr/>
      </dsp:nvSpPr>
      <dsp:spPr>
        <a:xfrm>
          <a:off x="168087" y="2885102"/>
          <a:ext cx="944095" cy="9440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5B053C-CB86-49C5-9EED-17F62BAC625E}">
      <dsp:nvSpPr>
        <dsp:cNvPr id="0" name=""/>
        <dsp:cNvSpPr/>
      </dsp:nvSpPr>
      <dsp:spPr>
        <a:xfrm>
          <a:off x="1280269" y="2802920"/>
          <a:ext cx="5517405" cy="1108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12" tIns="117312" rIns="117312" bIns="11731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20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The framework for </a:t>
          </a:r>
          <a:r>
            <a:rPr lang="en-NZ" sz="22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monitoring performance</a:t>
          </a:r>
          <a:endParaRPr lang="en-US" sz="2200" kern="1200" dirty="0"/>
        </a:p>
      </dsp:txBody>
      <dsp:txXfrm>
        <a:off x="1280269" y="2802920"/>
        <a:ext cx="5517405" cy="1108458"/>
      </dsp:txXfrm>
    </dsp:sp>
    <dsp:sp modelId="{A3E0BF94-4D02-4840-9844-8B80725442DA}">
      <dsp:nvSpPr>
        <dsp:cNvPr id="0" name=""/>
        <dsp:cNvSpPr/>
      </dsp:nvSpPr>
      <dsp:spPr>
        <a:xfrm>
          <a:off x="0" y="4188493"/>
          <a:ext cx="6797675" cy="1108458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A02248-90E7-451F-8ACF-9942AE961EE9}">
      <dsp:nvSpPr>
        <dsp:cNvPr id="0" name=""/>
        <dsp:cNvSpPr/>
      </dsp:nvSpPr>
      <dsp:spPr>
        <a:xfrm>
          <a:off x="120951" y="4223540"/>
          <a:ext cx="1038365" cy="103836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034999-836B-4FBE-8AC6-680C8A272D7D}">
      <dsp:nvSpPr>
        <dsp:cNvPr id="0" name=""/>
        <dsp:cNvSpPr/>
      </dsp:nvSpPr>
      <dsp:spPr>
        <a:xfrm>
          <a:off x="1280269" y="4188493"/>
          <a:ext cx="5517405" cy="1108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12" tIns="117312" rIns="117312" bIns="11731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20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A means for ensuring </a:t>
          </a:r>
          <a:r>
            <a:rPr lang="en-NZ" sz="22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legal obligations </a:t>
          </a:r>
          <a:br>
            <a:rPr lang="en-NZ" sz="22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</a:br>
          <a:r>
            <a:rPr lang="en-NZ" sz="220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are met</a:t>
          </a:r>
          <a:endParaRPr lang="en-US" sz="2200" kern="1200" dirty="0"/>
        </a:p>
      </dsp:txBody>
      <dsp:txXfrm>
        <a:off x="1280269" y="4188493"/>
        <a:ext cx="5517405" cy="11084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8AF949-8F34-4E24-9C9D-E89664A39D3E}">
      <dsp:nvSpPr>
        <dsp:cNvPr id="0" name=""/>
        <dsp:cNvSpPr/>
      </dsp:nvSpPr>
      <dsp:spPr>
        <a:xfrm>
          <a:off x="0" y="482"/>
          <a:ext cx="6797675" cy="664581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5B869D-A46F-4C7B-B155-644E52CCA339}">
      <dsp:nvSpPr>
        <dsp:cNvPr id="0" name=""/>
        <dsp:cNvSpPr/>
      </dsp:nvSpPr>
      <dsp:spPr>
        <a:xfrm>
          <a:off x="201036" y="150013"/>
          <a:ext cx="365520" cy="3655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3DE150-EC31-4DEA-A407-48B4E5214741}">
      <dsp:nvSpPr>
        <dsp:cNvPr id="0" name=""/>
        <dsp:cNvSpPr/>
      </dsp:nvSpPr>
      <dsp:spPr>
        <a:xfrm>
          <a:off x="767592" y="482"/>
          <a:ext cx="6030082" cy="664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335" tIns="70335" rIns="70335" bIns="7033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kern="1200" dirty="0"/>
            <a:t>Exercise due diligence regarding health and safety</a:t>
          </a:r>
          <a:endParaRPr lang="en-US" sz="1600" kern="1200" dirty="0"/>
        </a:p>
      </dsp:txBody>
      <dsp:txXfrm>
        <a:off x="767592" y="482"/>
        <a:ext cx="6030082" cy="664581"/>
      </dsp:txXfrm>
    </dsp:sp>
    <dsp:sp modelId="{C10E3F94-E9EF-4016-B60A-0BA5510D44E8}">
      <dsp:nvSpPr>
        <dsp:cNvPr id="0" name=""/>
        <dsp:cNvSpPr/>
      </dsp:nvSpPr>
      <dsp:spPr>
        <a:xfrm>
          <a:off x="0" y="831210"/>
          <a:ext cx="6797675" cy="664581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08D447-8CA2-4AEF-AF58-108024BEF37B}">
      <dsp:nvSpPr>
        <dsp:cNvPr id="0" name=""/>
        <dsp:cNvSpPr/>
      </dsp:nvSpPr>
      <dsp:spPr>
        <a:xfrm>
          <a:off x="156404" y="936109"/>
          <a:ext cx="454783" cy="45478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469AF0-A213-40A2-8786-514EE33270B4}">
      <dsp:nvSpPr>
        <dsp:cNvPr id="0" name=""/>
        <dsp:cNvSpPr/>
      </dsp:nvSpPr>
      <dsp:spPr>
        <a:xfrm>
          <a:off x="767592" y="831210"/>
          <a:ext cx="6030082" cy="664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335" tIns="70335" rIns="70335" bIns="7033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kern="1200"/>
            <a:t>Keep up-to-date in their knowledge</a:t>
          </a:r>
          <a:endParaRPr lang="en-US" sz="1600" kern="1200"/>
        </a:p>
      </dsp:txBody>
      <dsp:txXfrm>
        <a:off x="767592" y="831210"/>
        <a:ext cx="6030082" cy="664581"/>
      </dsp:txXfrm>
    </dsp:sp>
    <dsp:sp modelId="{F87D4753-0543-41F0-8DE0-BF8A82CF0FB7}">
      <dsp:nvSpPr>
        <dsp:cNvPr id="0" name=""/>
        <dsp:cNvSpPr/>
      </dsp:nvSpPr>
      <dsp:spPr>
        <a:xfrm>
          <a:off x="0" y="1661937"/>
          <a:ext cx="6797675" cy="664581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516A6E-4AAD-4E45-8B22-0A1159435389}">
      <dsp:nvSpPr>
        <dsp:cNvPr id="0" name=""/>
        <dsp:cNvSpPr/>
      </dsp:nvSpPr>
      <dsp:spPr>
        <a:xfrm>
          <a:off x="201036" y="1811468"/>
          <a:ext cx="365520" cy="3655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5B053C-CB86-49C5-9EED-17F62BAC625E}">
      <dsp:nvSpPr>
        <dsp:cNvPr id="0" name=""/>
        <dsp:cNvSpPr/>
      </dsp:nvSpPr>
      <dsp:spPr>
        <a:xfrm>
          <a:off x="767592" y="1661937"/>
          <a:ext cx="6030082" cy="664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335" tIns="70335" rIns="70335" bIns="7033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kern="1200"/>
            <a:t>Understand PCBU operations</a:t>
          </a:r>
          <a:endParaRPr lang="en-US" sz="1600" kern="1200"/>
        </a:p>
      </dsp:txBody>
      <dsp:txXfrm>
        <a:off x="767592" y="1661937"/>
        <a:ext cx="6030082" cy="664581"/>
      </dsp:txXfrm>
    </dsp:sp>
    <dsp:sp modelId="{A3E0BF94-4D02-4840-9844-8B80725442DA}">
      <dsp:nvSpPr>
        <dsp:cNvPr id="0" name=""/>
        <dsp:cNvSpPr/>
      </dsp:nvSpPr>
      <dsp:spPr>
        <a:xfrm>
          <a:off x="0" y="2492665"/>
          <a:ext cx="6797675" cy="664581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A02248-90E7-451F-8ACF-9942AE961EE9}">
      <dsp:nvSpPr>
        <dsp:cNvPr id="0" name=""/>
        <dsp:cNvSpPr/>
      </dsp:nvSpPr>
      <dsp:spPr>
        <a:xfrm>
          <a:off x="201036" y="2642195"/>
          <a:ext cx="365520" cy="36552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034999-836B-4FBE-8AC6-680C8A272D7D}">
      <dsp:nvSpPr>
        <dsp:cNvPr id="0" name=""/>
        <dsp:cNvSpPr/>
      </dsp:nvSpPr>
      <dsp:spPr>
        <a:xfrm>
          <a:off x="767592" y="2492665"/>
          <a:ext cx="6030082" cy="664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335" tIns="70335" rIns="70335" bIns="7033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kern="1200"/>
            <a:t>Ensure PCBU has resources for managing risks</a:t>
          </a:r>
          <a:endParaRPr lang="en-US" sz="1600" kern="1200"/>
        </a:p>
      </dsp:txBody>
      <dsp:txXfrm>
        <a:off x="767592" y="2492665"/>
        <a:ext cx="6030082" cy="664581"/>
      </dsp:txXfrm>
    </dsp:sp>
    <dsp:sp modelId="{E9010C42-29FC-4677-9213-A8BE268AD384}">
      <dsp:nvSpPr>
        <dsp:cNvPr id="0" name=""/>
        <dsp:cNvSpPr/>
      </dsp:nvSpPr>
      <dsp:spPr>
        <a:xfrm>
          <a:off x="0" y="3323392"/>
          <a:ext cx="6797675" cy="664581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E9B302-94DD-4A13-813C-A7418E318E34}">
      <dsp:nvSpPr>
        <dsp:cNvPr id="0" name=""/>
        <dsp:cNvSpPr/>
      </dsp:nvSpPr>
      <dsp:spPr>
        <a:xfrm>
          <a:off x="201036" y="3472923"/>
          <a:ext cx="365520" cy="3655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EB5688-DDD0-4457-BADE-7C8DF1F2B061}">
      <dsp:nvSpPr>
        <dsp:cNvPr id="0" name=""/>
        <dsp:cNvSpPr/>
      </dsp:nvSpPr>
      <dsp:spPr>
        <a:xfrm>
          <a:off x="767592" y="3323392"/>
          <a:ext cx="6030082" cy="664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335" tIns="70335" rIns="70335" bIns="7033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kern="1200"/>
            <a:t>Ensure PCBU has processes for managing risks</a:t>
          </a:r>
          <a:endParaRPr lang="en-US" sz="1600" kern="1200"/>
        </a:p>
      </dsp:txBody>
      <dsp:txXfrm>
        <a:off x="767592" y="3323392"/>
        <a:ext cx="6030082" cy="664581"/>
      </dsp:txXfrm>
    </dsp:sp>
    <dsp:sp modelId="{9006C57D-1EBB-4EC5-B827-D56EB61031F7}">
      <dsp:nvSpPr>
        <dsp:cNvPr id="0" name=""/>
        <dsp:cNvSpPr/>
      </dsp:nvSpPr>
      <dsp:spPr>
        <a:xfrm>
          <a:off x="0" y="4154119"/>
          <a:ext cx="6797675" cy="664581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6A31F0-1535-47BB-BCD7-013712DFBC9C}">
      <dsp:nvSpPr>
        <dsp:cNvPr id="0" name=""/>
        <dsp:cNvSpPr/>
      </dsp:nvSpPr>
      <dsp:spPr>
        <a:xfrm>
          <a:off x="201036" y="4303650"/>
          <a:ext cx="365520" cy="36552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65BA13-20AC-4349-ADBF-13D0C5090814}">
      <dsp:nvSpPr>
        <dsp:cNvPr id="0" name=""/>
        <dsp:cNvSpPr/>
      </dsp:nvSpPr>
      <dsp:spPr>
        <a:xfrm>
          <a:off x="767592" y="4154119"/>
          <a:ext cx="6030082" cy="664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335" tIns="70335" rIns="70335" bIns="7033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kern="1200"/>
            <a:t>Ensure there are compliance processes</a:t>
          </a:r>
          <a:endParaRPr lang="en-US" sz="1600" kern="1200"/>
        </a:p>
      </dsp:txBody>
      <dsp:txXfrm>
        <a:off x="767592" y="4154119"/>
        <a:ext cx="6030082" cy="664581"/>
      </dsp:txXfrm>
    </dsp:sp>
    <dsp:sp modelId="{3F3EE8C6-71D8-4C1D-8032-DCEF47B49764}">
      <dsp:nvSpPr>
        <dsp:cNvPr id="0" name=""/>
        <dsp:cNvSpPr/>
      </dsp:nvSpPr>
      <dsp:spPr>
        <a:xfrm>
          <a:off x="0" y="4984847"/>
          <a:ext cx="6797675" cy="664581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B41E81-260A-43D3-AE0E-B09AD1E0F148}">
      <dsp:nvSpPr>
        <dsp:cNvPr id="0" name=""/>
        <dsp:cNvSpPr/>
      </dsp:nvSpPr>
      <dsp:spPr>
        <a:xfrm>
          <a:off x="186747" y="5139140"/>
          <a:ext cx="365520" cy="3655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178BBB-E073-4C3B-A5DE-F2BAF7093A3A}">
      <dsp:nvSpPr>
        <dsp:cNvPr id="0" name=""/>
        <dsp:cNvSpPr/>
      </dsp:nvSpPr>
      <dsp:spPr>
        <a:xfrm>
          <a:off x="767592" y="4984847"/>
          <a:ext cx="6030082" cy="664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335" tIns="70335" rIns="70335" bIns="7033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kern="1200"/>
            <a:t>Verify resources and processes</a:t>
          </a:r>
          <a:endParaRPr lang="en-US" sz="1600" kern="1200"/>
        </a:p>
      </dsp:txBody>
      <dsp:txXfrm>
        <a:off x="767592" y="4984847"/>
        <a:ext cx="6030082" cy="6645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8AF949-8F34-4E24-9C9D-E89664A39D3E}">
      <dsp:nvSpPr>
        <dsp:cNvPr id="0" name=""/>
        <dsp:cNvSpPr/>
      </dsp:nvSpPr>
      <dsp:spPr>
        <a:xfrm>
          <a:off x="0" y="2199"/>
          <a:ext cx="6797675" cy="1114668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5B869D-A46F-4C7B-B155-644E52CCA339}">
      <dsp:nvSpPr>
        <dsp:cNvPr id="0" name=""/>
        <dsp:cNvSpPr/>
      </dsp:nvSpPr>
      <dsp:spPr>
        <a:xfrm>
          <a:off x="337187" y="252999"/>
          <a:ext cx="613067" cy="613067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3DE150-EC31-4DEA-A407-48B4E5214741}">
      <dsp:nvSpPr>
        <dsp:cNvPr id="0" name=""/>
        <dsp:cNvSpPr/>
      </dsp:nvSpPr>
      <dsp:spPr>
        <a:xfrm>
          <a:off x="1287442" y="2199"/>
          <a:ext cx="5510232" cy="1114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969" tIns="117969" rIns="117969" bIns="117969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200" kern="1200" dirty="0"/>
            <a:t>Health and Safety Vision</a:t>
          </a:r>
          <a:endParaRPr lang="en-US" sz="2200" kern="1200" dirty="0"/>
        </a:p>
      </dsp:txBody>
      <dsp:txXfrm>
        <a:off x="1287442" y="2199"/>
        <a:ext cx="5510232" cy="1114668"/>
      </dsp:txXfrm>
    </dsp:sp>
    <dsp:sp modelId="{C10E3F94-E9EF-4016-B60A-0BA5510D44E8}">
      <dsp:nvSpPr>
        <dsp:cNvPr id="0" name=""/>
        <dsp:cNvSpPr/>
      </dsp:nvSpPr>
      <dsp:spPr>
        <a:xfrm>
          <a:off x="0" y="1395534"/>
          <a:ext cx="6797675" cy="1114668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08D447-8CA2-4AEF-AF58-108024BEF37B}">
      <dsp:nvSpPr>
        <dsp:cNvPr id="0" name=""/>
        <dsp:cNvSpPr/>
      </dsp:nvSpPr>
      <dsp:spPr>
        <a:xfrm>
          <a:off x="262328" y="1571476"/>
          <a:ext cx="762784" cy="762784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469AF0-A213-40A2-8786-514EE33270B4}">
      <dsp:nvSpPr>
        <dsp:cNvPr id="0" name=""/>
        <dsp:cNvSpPr/>
      </dsp:nvSpPr>
      <dsp:spPr>
        <a:xfrm>
          <a:off x="1287442" y="1395534"/>
          <a:ext cx="5510232" cy="1114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969" tIns="117969" rIns="117969" bIns="117969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200" kern="1200" dirty="0"/>
            <a:t>Personal Commitment</a:t>
          </a:r>
          <a:endParaRPr lang="en-US" sz="2200" kern="1200" dirty="0"/>
        </a:p>
      </dsp:txBody>
      <dsp:txXfrm>
        <a:off x="1287442" y="1395534"/>
        <a:ext cx="5510232" cy="1114668"/>
      </dsp:txXfrm>
    </dsp:sp>
    <dsp:sp modelId="{F87D4753-0543-41F0-8DE0-BF8A82CF0FB7}">
      <dsp:nvSpPr>
        <dsp:cNvPr id="0" name=""/>
        <dsp:cNvSpPr/>
      </dsp:nvSpPr>
      <dsp:spPr>
        <a:xfrm>
          <a:off x="0" y="2788870"/>
          <a:ext cx="6797675" cy="1114668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516A6E-4AAD-4E45-8B22-0A1159435389}">
      <dsp:nvSpPr>
        <dsp:cNvPr id="0" name=""/>
        <dsp:cNvSpPr/>
      </dsp:nvSpPr>
      <dsp:spPr>
        <a:xfrm>
          <a:off x="337187" y="3039670"/>
          <a:ext cx="613067" cy="6130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5B053C-CB86-49C5-9EED-17F62BAC625E}">
      <dsp:nvSpPr>
        <dsp:cNvPr id="0" name=""/>
        <dsp:cNvSpPr/>
      </dsp:nvSpPr>
      <dsp:spPr>
        <a:xfrm>
          <a:off x="1287442" y="2788870"/>
          <a:ext cx="5510232" cy="1114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969" tIns="117969" rIns="117969" bIns="117969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200" kern="1200" dirty="0"/>
            <a:t>Decision making</a:t>
          </a:r>
          <a:endParaRPr lang="en-US" sz="2200" kern="1200" dirty="0"/>
        </a:p>
      </dsp:txBody>
      <dsp:txXfrm>
        <a:off x="1287442" y="2788870"/>
        <a:ext cx="5510232" cy="1114668"/>
      </dsp:txXfrm>
    </dsp:sp>
    <dsp:sp modelId="{A3E0BF94-4D02-4840-9844-8B80725442DA}">
      <dsp:nvSpPr>
        <dsp:cNvPr id="0" name=""/>
        <dsp:cNvSpPr/>
      </dsp:nvSpPr>
      <dsp:spPr>
        <a:xfrm>
          <a:off x="0" y="4182206"/>
          <a:ext cx="6797675" cy="1114668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A02248-90E7-451F-8ACF-9942AE961EE9}">
      <dsp:nvSpPr>
        <dsp:cNvPr id="0" name=""/>
        <dsp:cNvSpPr/>
      </dsp:nvSpPr>
      <dsp:spPr>
        <a:xfrm>
          <a:off x="337187" y="4433006"/>
          <a:ext cx="613067" cy="61306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034999-836B-4FBE-8AC6-680C8A272D7D}">
      <dsp:nvSpPr>
        <dsp:cNvPr id="0" name=""/>
        <dsp:cNvSpPr/>
      </dsp:nvSpPr>
      <dsp:spPr>
        <a:xfrm>
          <a:off x="1287442" y="4182206"/>
          <a:ext cx="5510232" cy="1114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969" tIns="117969" rIns="117969" bIns="117969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200" kern="1200" dirty="0"/>
            <a:t>Transparency </a:t>
          </a:r>
          <a:endParaRPr lang="en-US" sz="2200" kern="1200" dirty="0"/>
        </a:p>
      </dsp:txBody>
      <dsp:txXfrm>
        <a:off x="1287442" y="4182206"/>
        <a:ext cx="5510232" cy="11146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0E3F94-E9EF-4016-B60A-0BA5510D44E8}">
      <dsp:nvSpPr>
        <dsp:cNvPr id="0" name=""/>
        <dsp:cNvSpPr/>
      </dsp:nvSpPr>
      <dsp:spPr>
        <a:xfrm>
          <a:off x="0" y="646"/>
          <a:ext cx="6797675" cy="1513651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08D447-8CA2-4AEF-AF58-108024BEF37B}">
      <dsp:nvSpPr>
        <dsp:cNvPr id="0" name=""/>
        <dsp:cNvSpPr/>
      </dsp:nvSpPr>
      <dsp:spPr>
        <a:xfrm>
          <a:off x="356226" y="239565"/>
          <a:ext cx="1035815" cy="1035815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469AF0-A213-40A2-8786-514EE33270B4}">
      <dsp:nvSpPr>
        <dsp:cNvPr id="0" name=""/>
        <dsp:cNvSpPr/>
      </dsp:nvSpPr>
      <dsp:spPr>
        <a:xfrm>
          <a:off x="1748267" y="646"/>
          <a:ext cx="5049407" cy="1513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195" tIns="160195" rIns="160195" bIns="16019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500" kern="1200" dirty="0"/>
            <a:t>Personal Commitment</a:t>
          </a:r>
          <a:endParaRPr lang="en-US" sz="2500" kern="1200" dirty="0"/>
        </a:p>
      </dsp:txBody>
      <dsp:txXfrm>
        <a:off x="1748267" y="646"/>
        <a:ext cx="5049407" cy="1513651"/>
      </dsp:txXfrm>
    </dsp:sp>
    <dsp:sp modelId="{F87D4753-0543-41F0-8DE0-BF8A82CF0FB7}">
      <dsp:nvSpPr>
        <dsp:cNvPr id="0" name=""/>
        <dsp:cNvSpPr/>
      </dsp:nvSpPr>
      <dsp:spPr>
        <a:xfrm>
          <a:off x="0" y="1892711"/>
          <a:ext cx="6797675" cy="1513651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516A6E-4AAD-4E45-8B22-0A1159435389}">
      <dsp:nvSpPr>
        <dsp:cNvPr id="0" name=""/>
        <dsp:cNvSpPr/>
      </dsp:nvSpPr>
      <dsp:spPr>
        <a:xfrm>
          <a:off x="457879" y="2233282"/>
          <a:ext cx="832508" cy="83250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5B053C-CB86-49C5-9EED-17F62BAC625E}">
      <dsp:nvSpPr>
        <dsp:cNvPr id="0" name=""/>
        <dsp:cNvSpPr/>
      </dsp:nvSpPr>
      <dsp:spPr>
        <a:xfrm>
          <a:off x="1748267" y="1892711"/>
          <a:ext cx="5049407" cy="1513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195" tIns="160195" rIns="160195" bIns="16019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500" kern="1200" dirty="0"/>
            <a:t>Decision making</a:t>
          </a:r>
          <a:endParaRPr lang="en-US" sz="2500" kern="1200" dirty="0"/>
        </a:p>
      </dsp:txBody>
      <dsp:txXfrm>
        <a:off x="1748267" y="1892711"/>
        <a:ext cx="5049407" cy="1513651"/>
      </dsp:txXfrm>
    </dsp:sp>
    <dsp:sp modelId="{A3E0BF94-4D02-4840-9844-8B80725442DA}">
      <dsp:nvSpPr>
        <dsp:cNvPr id="0" name=""/>
        <dsp:cNvSpPr/>
      </dsp:nvSpPr>
      <dsp:spPr>
        <a:xfrm>
          <a:off x="0" y="3784775"/>
          <a:ext cx="6797675" cy="1513651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A02248-90E7-451F-8ACF-9942AE961EE9}">
      <dsp:nvSpPr>
        <dsp:cNvPr id="0" name=""/>
        <dsp:cNvSpPr/>
      </dsp:nvSpPr>
      <dsp:spPr>
        <a:xfrm>
          <a:off x="457879" y="4125347"/>
          <a:ext cx="832508" cy="83250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034999-836B-4FBE-8AC6-680C8A272D7D}">
      <dsp:nvSpPr>
        <dsp:cNvPr id="0" name=""/>
        <dsp:cNvSpPr/>
      </dsp:nvSpPr>
      <dsp:spPr>
        <a:xfrm>
          <a:off x="1748267" y="3784775"/>
          <a:ext cx="5049407" cy="1513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195" tIns="160195" rIns="160195" bIns="16019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500" kern="1200" dirty="0"/>
            <a:t>Transparency </a:t>
          </a:r>
          <a:endParaRPr lang="en-US" sz="2500" kern="1200" dirty="0"/>
        </a:p>
      </dsp:txBody>
      <dsp:txXfrm>
        <a:off x="1748267" y="3784775"/>
        <a:ext cx="5049407" cy="151365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7D4753-0543-41F0-8DE0-BF8A82CF0FB7}">
      <dsp:nvSpPr>
        <dsp:cNvPr id="0" name=""/>
        <dsp:cNvSpPr/>
      </dsp:nvSpPr>
      <dsp:spPr>
        <a:xfrm>
          <a:off x="0" y="861099"/>
          <a:ext cx="6797675" cy="1589722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516A6E-4AAD-4E45-8B22-0A1159435389}">
      <dsp:nvSpPr>
        <dsp:cNvPr id="0" name=""/>
        <dsp:cNvSpPr/>
      </dsp:nvSpPr>
      <dsp:spPr>
        <a:xfrm>
          <a:off x="480890" y="1218787"/>
          <a:ext cx="874347" cy="8743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5B053C-CB86-49C5-9EED-17F62BAC625E}">
      <dsp:nvSpPr>
        <dsp:cNvPr id="0" name=""/>
        <dsp:cNvSpPr/>
      </dsp:nvSpPr>
      <dsp:spPr>
        <a:xfrm>
          <a:off x="1836129" y="861099"/>
          <a:ext cx="4961545" cy="1589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246" tIns="168246" rIns="168246" bIns="16824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500" kern="1200" dirty="0"/>
            <a:t>Understand relationship between CE, ELT and Board (tension)</a:t>
          </a:r>
          <a:endParaRPr lang="en-US" sz="2500" kern="1200" dirty="0"/>
        </a:p>
      </dsp:txBody>
      <dsp:txXfrm>
        <a:off x="1836129" y="861099"/>
        <a:ext cx="4961545" cy="1589722"/>
      </dsp:txXfrm>
    </dsp:sp>
    <dsp:sp modelId="{A3E0BF94-4D02-4840-9844-8B80725442DA}">
      <dsp:nvSpPr>
        <dsp:cNvPr id="0" name=""/>
        <dsp:cNvSpPr/>
      </dsp:nvSpPr>
      <dsp:spPr>
        <a:xfrm>
          <a:off x="0" y="2848252"/>
          <a:ext cx="6797675" cy="1589722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A02248-90E7-451F-8ACF-9942AE961EE9}">
      <dsp:nvSpPr>
        <dsp:cNvPr id="0" name=""/>
        <dsp:cNvSpPr/>
      </dsp:nvSpPr>
      <dsp:spPr>
        <a:xfrm>
          <a:off x="480890" y="3205939"/>
          <a:ext cx="874347" cy="87434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034999-836B-4FBE-8AC6-680C8A272D7D}">
      <dsp:nvSpPr>
        <dsp:cNvPr id="0" name=""/>
        <dsp:cNvSpPr/>
      </dsp:nvSpPr>
      <dsp:spPr>
        <a:xfrm>
          <a:off x="1836129" y="2848252"/>
          <a:ext cx="4961545" cy="1589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246" tIns="168246" rIns="168246" bIns="16824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500" kern="1200" dirty="0"/>
            <a:t>Build positive relationships with senior leaders, CE and Directors</a:t>
          </a:r>
          <a:endParaRPr lang="en-US" sz="2500" kern="1200" dirty="0"/>
        </a:p>
      </dsp:txBody>
      <dsp:txXfrm>
        <a:off x="1836129" y="2848252"/>
        <a:ext cx="4961545" cy="158972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7D4753-0543-41F0-8DE0-BF8A82CF0FB7}">
      <dsp:nvSpPr>
        <dsp:cNvPr id="0" name=""/>
        <dsp:cNvSpPr/>
      </dsp:nvSpPr>
      <dsp:spPr>
        <a:xfrm>
          <a:off x="0" y="861099"/>
          <a:ext cx="6797675" cy="1589722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516A6E-4AAD-4E45-8B22-0A1159435389}">
      <dsp:nvSpPr>
        <dsp:cNvPr id="0" name=""/>
        <dsp:cNvSpPr/>
      </dsp:nvSpPr>
      <dsp:spPr>
        <a:xfrm>
          <a:off x="480890" y="1218787"/>
          <a:ext cx="874347" cy="8743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5B053C-CB86-49C5-9EED-17F62BAC625E}">
      <dsp:nvSpPr>
        <dsp:cNvPr id="0" name=""/>
        <dsp:cNvSpPr/>
      </dsp:nvSpPr>
      <dsp:spPr>
        <a:xfrm>
          <a:off x="1836129" y="861099"/>
          <a:ext cx="4961545" cy="1589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246" tIns="168246" rIns="168246" bIns="16824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500" kern="1200" dirty="0"/>
            <a:t>Challenge to ensure focus is on the right issues</a:t>
          </a:r>
          <a:endParaRPr lang="en-US" sz="2500" kern="1200" dirty="0"/>
        </a:p>
      </dsp:txBody>
      <dsp:txXfrm>
        <a:off x="1836129" y="861099"/>
        <a:ext cx="4961545" cy="1589722"/>
      </dsp:txXfrm>
    </dsp:sp>
    <dsp:sp modelId="{A3E0BF94-4D02-4840-9844-8B80725442DA}">
      <dsp:nvSpPr>
        <dsp:cNvPr id="0" name=""/>
        <dsp:cNvSpPr/>
      </dsp:nvSpPr>
      <dsp:spPr>
        <a:xfrm>
          <a:off x="0" y="2848252"/>
          <a:ext cx="6797675" cy="1589722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A02248-90E7-451F-8ACF-9942AE961EE9}">
      <dsp:nvSpPr>
        <dsp:cNvPr id="0" name=""/>
        <dsp:cNvSpPr/>
      </dsp:nvSpPr>
      <dsp:spPr>
        <a:xfrm>
          <a:off x="272442" y="2997491"/>
          <a:ext cx="1291244" cy="129124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034999-836B-4FBE-8AC6-680C8A272D7D}">
      <dsp:nvSpPr>
        <dsp:cNvPr id="0" name=""/>
        <dsp:cNvSpPr/>
      </dsp:nvSpPr>
      <dsp:spPr>
        <a:xfrm>
          <a:off x="1836129" y="2848252"/>
          <a:ext cx="4961545" cy="1589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246" tIns="168246" rIns="168246" bIns="16824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500" kern="1200" dirty="0"/>
            <a:t>Credible H&amp;S advice </a:t>
          </a:r>
          <a:endParaRPr lang="en-US" sz="2500" kern="1200" dirty="0"/>
        </a:p>
      </dsp:txBody>
      <dsp:txXfrm>
        <a:off x="1836129" y="2848252"/>
        <a:ext cx="4961545" cy="158972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7D4753-0543-41F0-8DE0-BF8A82CF0FB7}">
      <dsp:nvSpPr>
        <dsp:cNvPr id="0" name=""/>
        <dsp:cNvSpPr/>
      </dsp:nvSpPr>
      <dsp:spPr>
        <a:xfrm>
          <a:off x="0" y="861099"/>
          <a:ext cx="6797675" cy="1589722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516A6E-4AAD-4E45-8B22-0A1159435389}">
      <dsp:nvSpPr>
        <dsp:cNvPr id="0" name=""/>
        <dsp:cNvSpPr/>
      </dsp:nvSpPr>
      <dsp:spPr>
        <a:xfrm>
          <a:off x="291489" y="1029385"/>
          <a:ext cx="1253149" cy="12531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5B053C-CB86-49C5-9EED-17F62BAC625E}">
      <dsp:nvSpPr>
        <dsp:cNvPr id="0" name=""/>
        <dsp:cNvSpPr/>
      </dsp:nvSpPr>
      <dsp:spPr>
        <a:xfrm>
          <a:off x="1836129" y="861099"/>
          <a:ext cx="4961545" cy="1589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246" tIns="168246" rIns="168246" bIns="16824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500" kern="1200" dirty="0"/>
            <a:t>Leadership skills</a:t>
          </a:r>
          <a:endParaRPr lang="en-US" sz="2500" kern="1200" dirty="0"/>
        </a:p>
      </dsp:txBody>
      <dsp:txXfrm>
        <a:off x="1836129" y="861099"/>
        <a:ext cx="4961545" cy="1589722"/>
      </dsp:txXfrm>
    </dsp:sp>
    <dsp:sp modelId="{A3E0BF94-4D02-4840-9844-8B80725442DA}">
      <dsp:nvSpPr>
        <dsp:cNvPr id="0" name=""/>
        <dsp:cNvSpPr/>
      </dsp:nvSpPr>
      <dsp:spPr>
        <a:xfrm>
          <a:off x="0" y="2848252"/>
          <a:ext cx="6797675" cy="1589722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A02248-90E7-451F-8ACF-9942AE961EE9}">
      <dsp:nvSpPr>
        <dsp:cNvPr id="0" name=""/>
        <dsp:cNvSpPr/>
      </dsp:nvSpPr>
      <dsp:spPr>
        <a:xfrm>
          <a:off x="272442" y="2997491"/>
          <a:ext cx="1291244" cy="129124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034999-836B-4FBE-8AC6-680C8A272D7D}">
      <dsp:nvSpPr>
        <dsp:cNvPr id="0" name=""/>
        <dsp:cNvSpPr/>
      </dsp:nvSpPr>
      <dsp:spPr>
        <a:xfrm>
          <a:off x="1836129" y="2848252"/>
          <a:ext cx="4961545" cy="1589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246" tIns="168246" rIns="168246" bIns="16824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500" kern="1200" dirty="0"/>
            <a:t>Coaching and mentoring skills</a:t>
          </a:r>
          <a:endParaRPr lang="en-US" sz="2500" kern="1200" dirty="0"/>
        </a:p>
      </dsp:txBody>
      <dsp:txXfrm>
        <a:off x="1836129" y="2848252"/>
        <a:ext cx="4961545" cy="15897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6F550-5808-49A8-B00B-BBDB915CB7CB}" type="datetimeFigureOut">
              <a:rPr lang="en-NZ" smtClean="0"/>
              <a:t>1/07/2021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87E383-F415-4458-867A-0A1875A6108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38598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Whiteboard exercise 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7E383-F415-4458-867A-0A1875A61083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01334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Whiteboard exercise 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7E383-F415-4458-867A-0A1875A61083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39152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Whiteboard exercise 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7E383-F415-4458-867A-0A1875A61083}" type="slidenum">
              <a:rPr lang="en-NZ" smtClean="0"/>
              <a:t>21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50282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Whiteboard exercise 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7E383-F415-4458-867A-0A1875A61083}" type="slidenum">
              <a:rPr lang="en-NZ" smtClean="0"/>
              <a:t>25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39979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7E383-F415-4458-867A-0A1875A61083}" type="slidenum">
              <a:rPr lang="en-NZ" smtClean="0"/>
              <a:t>26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05690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FFFF70-F580-4E3A-8F01-FA0D310A47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4" y="0"/>
            <a:ext cx="1218963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D3D12B-FD9E-4ED5-9867-F11B9DF809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2613" y="3225974"/>
            <a:ext cx="11130020" cy="1013518"/>
          </a:xfrm>
        </p:spPr>
        <p:txBody>
          <a:bodyPr>
            <a:normAutofit/>
          </a:bodyPr>
          <a:lstStyle>
            <a:lvl1pPr marL="0" indent="0">
              <a:buNone/>
              <a:defRPr sz="7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40609E7-6A50-4A9A-9F2C-C83DBA1146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613" y="4356100"/>
            <a:ext cx="7937500" cy="8064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subtitle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33494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FFFF70-F580-4E3A-8F01-FA0D310A47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9" y="0"/>
            <a:ext cx="121854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2A5B4C-22F3-43EF-8EB6-92754220069A}"/>
              </a:ext>
            </a:extLst>
          </p:cNvPr>
          <p:cNvSpPr txBox="1"/>
          <p:nvPr userDrawn="1"/>
        </p:nvSpPr>
        <p:spPr>
          <a:xfrm>
            <a:off x="2083941" y="2743200"/>
            <a:ext cx="80241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6000" b="1" i="0" u="none" strike="noStrike" kern="1200" cap="none" spc="0" normalizeH="0" baseline="0" noProof="0" dirty="0">
                <a:ln>
                  <a:noFill/>
                </a:ln>
                <a:solidFill>
                  <a:srgbClr val="E446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Safety</a:t>
            </a:r>
            <a:r>
              <a:rPr kumimoji="0" lang="en-NZ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NZ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about </a:t>
            </a:r>
            <a:r>
              <a:rPr kumimoji="0" lang="en-NZ" sz="6000" b="1" i="0" u="none" strike="noStrike" kern="1200" cap="none" spc="0" normalizeH="0" baseline="0" noProof="0" dirty="0">
                <a:ln>
                  <a:noFill/>
                </a:ln>
                <a:solidFill>
                  <a:srgbClr val="F791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</a:t>
            </a:r>
          </a:p>
        </p:txBody>
      </p:sp>
    </p:spTree>
    <p:extLst>
      <p:ext uri="{BB962C8B-B14F-4D97-AF65-F5344CB8AC3E}">
        <p14:creationId xmlns:p14="http://schemas.microsoft.com/office/powerpoint/2010/main" val="4054447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FFFF70-F580-4E3A-8F01-FA0D310A47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" y="194"/>
            <a:ext cx="12189285" cy="6857806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CEC9F78-820A-474E-AA77-9036A0A7C0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1788" y="541062"/>
            <a:ext cx="7499456" cy="1013518"/>
          </a:xfrm>
        </p:spPr>
        <p:txBody>
          <a:bodyPr>
            <a:norm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D6971B-5484-47FE-AD9B-5EAA362AD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1788" y="1761750"/>
            <a:ext cx="6675438" cy="3217862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copy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05706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FFFF70-F580-4E3A-8F01-FA0D310A47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4" y="0"/>
            <a:ext cx="12189630" cy="685799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8AE091-9AE0-4A6D-87A3-AD01C914E3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97086" y="315913"/>
            <a:ext cx="7997825" cy="631825"/>
          </a:xfrm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rgbClr val="E4461A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C22FB6-56AB-4825-AE82-FCE82CDAB9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999" y="1338263"/>
            <a:ext cx="11430000" cy="447992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copy</a:t>
            </a:r>
          </a:p>
        </p:txBody>
      </p:sp>
    </p:spTree>
    <p:extLst>
      <p:ext uri="{BB962C8B-B14F-4D97-AF65-F5344CB8AC3E}">
        <p14:creationId xmlns:p14="http://schemas.microsoft.com/office/powerpoint/2010/main" val="4023026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B0A3004-AAAC-4CA6-BD9C-6C8801A75D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4" y="0"/>
            <a:ext cx="12189630" cy="685799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FC39A4-4715-47F8-BF6A-CA5244E4D0D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54050" y="1338263"/>
            <a:ext cx="5099050" cy="44799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Content</a:t>
            </a:r>
            <a:endParaRPr lang="en-NZ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8AE091-9AE0-4A6D-87A3-AD01C914E3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97086" y="315913"/>
            <a:ext cx="7997825" cy="631825"/>
          </a:xfrm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rgbClr val="E4461A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C22FB6-56AB-4825-AE82-FCE82CDAB9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8902" y="1338263"/>
            <a:ext cx="5099050" cy="447992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copy</a:t>
            </a:r>
          </a:p>
        </p:txBody>
      </p:sp>
    </p:spTree>
    <p:extLst>
      <p:ext uri="{BB962C8B-B14F-4D97-AF65-F5344CB8AC3E}">
        <p14:creationId xmlns:p14="http://schemas.microsoft.com/office/powerpoint/2010/main" val="468728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FC39A4-4715-47F8-BF6A-CA5244E4D0D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38902" y="1338263"/>
            <a:ext cx="5099050" cy="44799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Content</a:t>
            </a:r>
            <a:endParaRPr lang="en-NZ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2CF565-FCF8-43D4-9CA3-745214277C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9" y="0"/>
            <a:ext cx="121854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8AE091-9AE0-4A6D-87A3-AD01C914E3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97086" y="315913"/>
            <a:ext cx="7997825" cy="631825"/>
          </a:xfrm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rgbClr val="E4461A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C22FB6-56AB-4825-AE82-FCE82CDAB9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4050" y="1338263"/>
            <a:ext cx="5099050" cy="447992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copy</a:t>
            </a:r>
          </a:p>
        </p:txBody>
      </p:sp>
    </p:spTree>
    <p:extLst>
      <p:ext uri="{BB962C8B-B14F-4D97-AF65-F5344CB8AC3E}">
        <p14:creationId xmlns:p14="http://schemas.microsoft.com/office/powerpoint/2010/main" val="3541738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FFFF70-F580-4E3A-8F01-FA0D310A47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0"/>
            <a:ext cx="12189628" cy="6857999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DF361C6B-CEFC-4BBD-BD42-6F3FFB536D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939" y="472596"/>
            <a:ext cx="3884585" cy="1013518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762E770-B764-4BDB-9824-E18CAB4D27B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89463" y="1145135"/>
            <a:ext cx="6896100" cy="538425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71327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FFFF70-F580-4E3A-8F01-FA0D310A47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0"/>
            <a:ext cx="12189628" cy="6857998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EC9E7B-31EA-4907-B408-C22D010F7A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5345" y="472596"/>
            <a:ext cx="3884585" cy="1013518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1202EF-1A3D-4279-8931-119F3FDB3A0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75215" y="1145135"/>
            <a:ext cx="6896100" cy="538425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75932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FFFF70-F580-4E3A-8F01-FA0D310A47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127" y="0"/>
            <a:ext cx="12189626" cy="6857998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A32E8A9-238D-4AFD-BB35-49C6B8C9EC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6605" y="540963"/>
            <a:ext cx="5651933" cy="1013518"/>
          </a:xfrm>
        </p:spPr>
        <p:txBody>
          <a:bodyPr>
            <a:norm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83173B-1681-4536-B2DB-A36B074CE6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6605" y="1761750"/>
            <a:ext cx="5651933" cy="3217862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copy</a:t>
            </a:r>
            <a:endParaRPr lang="en-NZ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1BDDE8-683E-4FA0-8ECC-E2FD78ABEDC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92863" y="1554163"/>
            <a:ext cx="5483225" cy="49466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Content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22557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FFFF70-F580-4E3A-8F01-FA0D310A47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" y="0"/>
            <a:ext cx="12189626" cy="6857997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B46019A-9614-4F8C-92C7-A9F6E060E4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2016" y="540963"/>
            <a:ext cx="5651933" cy="1013518"/>
          </a:xfrm>
        </p:spPr>
        <p:txBody>
          <a:bodyPr>
            <a:norm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19A6FC-780F-4A78-8E4A-C2F808AADD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02016" y="1761750"/>
            <a:ext cx="5651933" cy="3217862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copy</a:t>
            </a:r>
            <a:endParaRPr lang="en-NZ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927702-F791-4018-BF5F-044EE0C1CCC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38051" y="1554163"/>
            <a:ext cx="5483225" cy="49466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Content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26308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88CC0F-9B4D-4A1C-A151-A305DAF01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B2B0C3-D015-4DC5-A7F5-8A7C36B64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749B1-0317-4ABB-A5E7-3F990FF779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9E578-64C0-43A4-B1B2-0DDE5C254C21}" type="datetimeFigureOut">
              <a:rPr lang="en-NZ" smtClean="0"/>
              <a:t>1/07/2021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C2025-F403-417F-B389-86A993697E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151AE-F9F4-4220-8970-B1A8AF72C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87DDF-1155-43FF-A66F-E2644778641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5973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6" r:id="rId4"/>
    <p:sldLayoutId id="2147483657" r:id="rId5"/>
    <p:sldLayoutId id="2147483651" r:id="rId6"/>
    <p:sldLayoutId id="2147483652" r:id="rId7"/>
    <p:sldLayoutId id="2147483653" r:id="rId8"/>
    <p:sldLayoutId id="2147483654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B456E4-8708-481F-B32B-979E902497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2613" y="3502811"/>
            <a:ext cx="9257673" cy="1564140"/>
          </a:xfrm>
        </p:spPr>
        <p:txBody>
          <a:bodyPr>
            <a:noAutofit/>
          </a:bodyPr>
          <a:lstStyle/>
          <a:p>
            <a:r>
              <a:rPr lang="en-US" sz="6000" dirty="0"/>
              <a:t>Safety Governance for </a:t>
            </a:r>
            <a:br>
              <a:rPr lang="en-US" sz="6000" dirty="0"/>
            </a:br>
            <a:r>
              <a:rPr lang="en-US" sz="6000" dirty="0"/>
              <a:t>Health &amp; Safety Professionals </a:t>
            </a:r>
            <a:endParaRPr lang="en-NZ" sz="6000" dirty="0"/>
          </a:p>
        </p:txBody>
      </p:sp>
    </p:spTree>
    <p:extLst>
      <p:ext uri="{BB962C8B-B14F-4D97-AF65-F5344CB8AC3E}">
        <p14:creationId xmlns:p14="http://schemas.microsoft.com/office/powerpoint/2010/main" val="873718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CD2D3-5E84-431E-AD48-C806059EDE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Active Enquiry</a:t>
            </a:r>
            <a:endParaRPr lang="en-NZ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2009C2-FE13-461B-905A-9D5B27192A87}"/>
              </a:ext>
            </a:extLst>
          </p:cNvPr>
          <p:cNvSpPr/>
          <p:nvPr/>
        </p:nvSpPr>
        <p:spPr>
          <a:xfrm>
            <a:off x="2190745" y="1756229"/>
            <a:ext cx="7810506" cy="1494971"/>
          </a:xfrm>
          <a:prstGeom prst="roundRect">
            <a:avLst/>
          </a:prstGeom>
          <a:solidFill>
            <a:srgbClr val="EF5F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ctr"/>
            <a:r>
              <a:rPr lang="en-NZ" altLang="en-US" sz="2400" dirty="0">
                <a:solidFill>
                  <a:schemeClr val="bg1"/>
                </a:solidFill>
              </a:rPr>
              <a:t>HSWA requires Officers to take active enquiry to meet their due diligence obligations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D8B095E-04BA-4852-8271-2B7C504C55DE}"/>
              </a:ext>
            </a:extLst>
          </p:cNvPr>
          <p:cNvSpPr/>
          <p:nvPr/>
        </p:nvSpPr>
        <p:spPr>
          <a:xfrm>
            <a:off x="2190745" y="3606801"/>
            <a:ext cx="7810506" cy="1494971"/>
          </a:xfrm>
          <a:prstGeom prst="roundRect">
            <a:avLst/>
          </a:prstGeom>
          <a:solidFill>
            <a:srgbClr val="F79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ctr">
              <a:buClr>
                <a:srgbClr val="002060"/>
              </a:buClr>
            </a:pPr>
            <a:r>
              <a:rPr lang="en-NZ" altLang="en-US" sz="2400" dirty="0">
                <a:solidFill>
                  <a:schemeClr val="bg1"/>
                </a:solidFill>
              </a:rPr>
              <a:t>Officers hold specific due diligence duties under HSWA  </a:t>
            </a:r>
          </a:p>
        </p:txBody>
      </p:sp>
    </p:spTree>
    <p:extLst>
      <p:ext uri="{BB962C8B-B14F-4D97-AF65-F5344CB8AC3E}">
        <p14:creationId xmlns:p14="http://schemas.microsoft.com/office/powerpoint/2010/main" val="1931179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5F5969-FAFE-4F8D-BFDB-5B62E812E03F}"/>
              </a:ext>
            </a:extLst>
          </p:cNvPr>
          <p:cNvSpPr/>
          <p:nvPr/>
        </p:nvSpPr>
        <p:spPr>
          <a:xfrm>
            <a:off x="10220325" y="247650"/>
            <a:ext cx="1971675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8D596A-90D4-4403-A326-C8A2CE9BEB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Duties of Officers</a:t>
            </a:r>
            <a:endParaRPr lang="en-NZ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F5F18FBE-50F9-4840-B24A-852A0877DF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2486584"/>
              </p:ext>
            </p:extLst>
          </p:nvPr>
        </p:nvGraphicFramePr>
        <p:xfrm>
          <a:off x="4741863" y="604044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6668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345D2D-08A8-464F-AB34-9D9053E275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Governance Practices</a:t>
            </a:r>
            <a:endParaRPr lang="en-NZ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C353D38-C560-47C4-BF20-BBE6580CE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36" y="1733550"/>
            <a:ext cx="1973161" cy="1972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CE2C24-6D89-4459-AE28-117475874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2892" y="1733550"/>
            <a:ext cx="1973160" cy="19723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665ECA-65A7-43BA-9E5B-8DBA6364D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5948" y="1733549"/>
            <a:ext cx="1973160" cy="19723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F2B0FA-60A9-4DC2-8264-0B8D3D7317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9430" y="1733549"/>
            <a:ext cx="1972306" cy="197230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4F202D3-7E54-478C-8C1D-6D773F3898C8}"/>
              </a:ext>
            </a:extLst>
          </p:cNvPr>
          <p:cNvGrpSpPr/>
          <p:nvPr/>
        </p:nvGrpSpPr>
        <p:grpSpPr>
          <a:xfrm>
            <a:off x="1207378" y="4272591"/>
            <a:ext cx="2058075" cy="720000"/>
            <a:chOff x="372805" y="2141412"/>
            <a:chExt cx="2058075" cy="720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D63B328-2B99-403B-833D-EFA0D901325D}"/>
                </a:ext>
              </a:extLst>
            </p:cNvPr>
            <p:cNvSpPr/>
            <p:nvPr/>
          </p:nvSpPr>
          <p:spPr>
            <a:xfrm>
              <a:off x="372805" y="2141412"/>
              <a:ext cx="2058075" cy="72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EDCF19-DB82-4D80-A951-969096A99E81}"/>
                </a:ext>
              </a:extLst>
            </p:cNvPr>
            <p:cNvSpPr txBox="1"/>
            <p:nvPr/>
          </p:nvSpPr>
          <p:spPr>
            <a:xfrm>
              <a:off x="372805" y="2141412"/>
              <a:ext cx="2058075" cy="72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666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NZ" sz="1500" kern="1200" dirty="0"/>
                <a:t>Board Charter, Roles and Responsibilities </a:t>
              </a:r>
              <a:endParaRPr lang="en-US" sz="1500" kern="12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1ADCBA-0ACE-4E2C-A72E-0A869785EB9C}"/>
              </a:ext>
            </a:extLst>
          </p:cNvPr>
          <p:cNvGrpSpPr/>
          <p:nvPr/>
        </p:nvGrpSpPr>
        <p:grpSpPr>
          <a:xfrm>
            <a:off x="3780749" y="4272591"/>
            <a:ext cx="2058075" cy="720000"/>
            <a:chOff x="2791043" y="2141412"/>
            <a:chExt cx="2058075" cy="720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2502EBF-01D1-40A5-A5A5-46BD65C300AE}"/>
                </a:ext>
              </a:extLst>
            </p:cNvPr>
            <p:cNvSpPr/>
            <p:nvPr/>
          </p:nvSpPr>
          <p:spPr>
            <a:xfrm>
              <a:off x="2791043" y="2141412"/>
              <a:ext cx="2058075" cy="72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04903F-DE71-4130-BFC6-D1591F70315D}"/>
                </a:ext>
              </a:extLst>
            </p:cNvPr>
            <p:cNvSpPr txBox="1"/>
            <p:nvPr/>
          </p:nvSpPr>
          <p:spPr>
            <a:xfrm>
              <a:off x="2791043" y="2141412"/>
              <a:ext cx="2058075" cy="72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666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NZ" sz="1500" kern="1200" dirty="0"/>
                <a:t>Reporting Framework (monitoring performance) </a:t>
              </a:r>
              <a:endParaRPr lang="en-US" sz="1500" kern="1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056F1AB-1AD1-45A8-BCA2-E2B49B745501}"/>
              </a:ext>
            </a:extLst>
          </p:cNvPr>
          <p:cNvGrpSpPr/>
          <p:nvPr/>
        </p:nvGrpSpPr>
        <p:grpSpPr>
          <a:xfrm>
            <a:off x="6353178" y="4272591"/>
            <a:ext cx="2058075" cy="720000"/>
            <a:chOff x="5209281" y="2141412"/>
            <a:chExt cx="2058075" cy="720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83E8225-A551-4CF7-B465-C8C2EC363302}"/>
                </a:ext>
              </a:extLst>
            </p:cNvPr>
            <p:cNvSpPr/>
            <p:nvPr/>
          </p:nvSpPr>
          <p:spPr>
            <a:xfrm>
              <a:off x="5209281" y="2141412"/>
              <a:ext cx="2058075" cy="72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A274B73-C14C-4B0C-9D21-BBF4A097E562}"/>
                </a:ext>
              </a:extLst>
            </p:cNvPr>
            <p:cNvSpPr txBox="1"/>
            <p:nvPr/>
          </p:nvSpPr>
          <p:spPr>
            <a:xfrm>
              <a:off x="5209281" y="2141412"/>
              <a:ext cx="2058075" cy="72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666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NZ" sz="1500" kern="1200"/>
                <a:t>Safety Leadership for Board Members</a:t>
              </a:r>
              <a:endParaRPr lang="en-US" sz="1500" kern="12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7CBEFDA-90CF-4083-9EF5-383CC038CEA8}"/>
              </a:ext>
            </a:extLst>
          </p:cNvPr>
          <p:cNvGrpSpPr/>
          <p:nvPr/>
        </p:nvGrpSpPr>
        <p:grpSpPr>
          <a:xfrm>
            <a:off x="8925607" y="4272591"/>
            <a:ext cx="2058075" cy="720000"/>
            <a:chOff x="7627519" y="2141412"/>
            <a:chExt cx="2058075" cy="720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356881-B997-4125-80A2-63A7CC6D992C}"/>
                </a:ext>
              </a:extLst>
            </p:cNvPr>
            <p:cNvSpPr/>
            <p:nvPr/>
          </p:nvSpPr>
          <p:spPr>
            <a:xfrm>
              <a:off x="7627519" y="2141412"/>
              <a:ext cx="2058075" cy="72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FD45E7-8E4E-4102-A3E4-ABFBCAE1F28D}"/>
                </a:ext>
              </a:extLst>
            </p:cNvPr>
            <p:cNvSpPr txBox="1"/>
            <p:nvPr/>
          </p:nvSpPr>
          <p:spPr>
            <a:xfrm>
              <a:off x="7627519" y="2141412"/>
              <a:ext cx="2058075" cy="72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666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NZ" sz="1500" kern="1200"/>
                <a:t>Board Education </a:t>
              </a:r>
              <a:endParaRPr lang="en-US" sz="15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53071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66146A-D61B-4FD0-BCA5-D098235317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Safety Governance </a:t>
            </a:r>
            <a:br>
              <a:rPr lang="en-US" dirty="0"/>
            </a:br>
            <a:r>
              <a:rPr lang="en-US" dirty="0"/>
              <a:t>Maturity Pathway</a:t>
            </a:r>
            <a:endParaRPr lang="en-N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154845-B4F5-497B-80AA-60A71F91F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9507" y="1992069"/>
            <a:ext cx="9832985" cy="14369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F0E127-053B-47DA-925E-6E71E29912C8}"/>
              </a:ext>
            </a:extLst>
          </p:cNvPr>
          <p:cNvSpPr/>
          <p:nvPr/>
        </p:nvSpPr>
        <p:spPr>
          <a:xfrm>
            <a:off x="1179508" y="3601367"/>
            <a:ext cx="1878018" cy="2057400"/>
          </a:xfrm>
          <a:prstGeom prst="rect">
            <a:avLst/>
          </a:prstGeom>
          <a:solidFill>
            <a:srgbClr val="EF5F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Minimal emphasis on health and safety, transactional approach, reactive following incidents. No disclosures.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D1A323-F7F1-4DBD-B5D2-D63138204414}"/>
              </a:ext>
            </a:extLst>
          </p:cNvPr>
          <p:cNvSpPr/>
          <p:nvPr/>
        </p:nvSpPr>
        <p:spPr>
          <a:xfrm>
            <a:off x="3168248" y="3601367"/>
            <a:ext cx="1878018" cy="2057400"/>
          </a:xfrm>
          <a:prstGeom prst="rect">
            <a:avLst/>
          </a:prstGeom>
          <a:solidFill>
            <a:srgbClr val="EF7F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Compliance focused rather than on culture. Roles and responsibilities established, health and safety policy established. Brief references to safety disclosures.  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A6C36A-7277-4DC0-B1EF-74B845F73827}"/>
              </a:ext>
            </a:extLst>
          </p:cNvPr>
          <p:cNvSpPr/>
          <p:nvPr/>
        </p:nvSpPr>
        <p:spPr>
          <a:xfrm>
            <a:off x="5156988" y="3601367"/>
            <a:ext cx="1878018" cy="2057400"/>
          </a:xfrm>
          <a:prstGeom prst="rect">
            <a:avLst/>
          </a:prstGeom>
          <a:solidFill>
            <a:srgbClr val="EF7F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Compliance framework , Board Charter and Vision established, targets and objectives and lead indicators in place. Disclosure of H&amp;S systems and processes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DB8F93-5410-4C77-BCD7-33630DD1E78B}"/>
              </a:ext>
            </a:extLst>
          </p:cNvPr>
          <p:cNvSpPr/>
          <p:nvPr/>
        </p:nvSpPr>
        <p:spPr>
          <a:xfrm>
            <a:off x="7145729" y="3601367"/>
            <a:ext cx="1878018" cy="2057400"/>
          </a:xfrm>
          <a:prstGeom prst="rect">
            <a:avLst/>
          </a:prstGeom>
          <a:solidFill>
            <a:srgbClr val="F79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Safety leadership and a personal commitment to safety established. Board Sub Committee in place. Board seeks great safety performance from Executive Team. Disclosures include Chair commitment to safety and lead and lag indicators.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61E722-06C8-46B7-BD47-5DBDB33B8F26}"/>
              </a:ext>
            </a:extLst>
          </p:cNvPr>
          <p:cNvSpPr/>
          <p:nvPr/>
        </p:nvSpPr>
        <p:spPr>
          <a:xfrm>
            <a:off x="9134470" y="3601367"/>
            <a:ext cx="1878018" cy="2057400"/>
          </a:xfrm>
          <a:prstGeom prst="rect">
            <a:avLst/>
          </a:prstGeom>
          <a:solidFill>
            <a:srgbClr val="F79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Board ensures health and safety is integrated into operations. Link between safety performance and safety excellence is understood and accepted. Clear statements of H&amp;S disclosures are honest and transparent.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D209F8-D89A-46EE-9068-32281D3092F0}"/>
              </a:ext>
            </a:extLst>
          </p:cNvPr>
          <p:cNvSpPr txBox="1"/>
          <p:nvPr/>
        </p:nvSpPr>
        <p:spPr>
          <a:xfrm>
            <a:off x="1715236" y="2286466"/>
            <a:ext cx="1453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NZ" altLang="en-US" b="1" dirty="0">
                <a:solidFill>
                  <a:schemeClr val="bg1"/>
                </a:solidFill>
              </a:rPr>
              <a:t>Transactional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3515B1-EBFD-4142-9835-C5EBE6CF28C6}"/>
              </a:ext>
            </a:extLst>
          </p:cNvPr>
          <p:cNvSpPr txBox="1"/>
          <p:nvPr/>
        </p:nvSpPr>
        <p:spPr>
          <a:xfrm>
            <a:off x="3593254" y="2286466"/>
            <a:ext cx="1453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NZ" altLang="en-US" b="1" dirty="0">
                <a:solidFill>
                  <a:schemeClr val="bg1"/>
                </a:solidFill>
              </a:rPr>
              <a:t>Compliant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758C1D-CEBC-41CE-BA0D-DA108EFE35C6}"/>
              </a:ext>
            </a:extLst>
          </p:cNvPr>
          <p:cNvSpPr txBox="1"/>
          <p:nvPr/>
        </p:nvSpPr>
        <p:spPr>
          <a:xfrm>
            <a:off x="5471272" y="2286466"/>
            <a:ext cx="1453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NZ" altLang="en-US" b="1" dirty="0">
                <a:solidFill>
                  <a:schemeClr val="bg1"/>
                </a:solidFill>
              </a:rPr>
              <a:t>Focused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5C84D3-AF64-4577-91B3-313117E791D7}"/>
              </a:ext>
            </a:extLst>
          </p:cNvPr>
          <p:cNvSpPr txBox="1"/>
          <p:nvPr/>
        </p:nvSpPr>
        <p:spPr>
          <a:xfrm>
            <a:off x="7349290" y="2286466"/>
            <a:ext cx="1453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NZ" altLang="en-US" b="1" dirty="0">
                <a:solidFill>
                  <a:schemeClr val="bg1"/>
                </a:solidFill>
              </a:rPr>
              <a:t>Proactive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769C0A-68CD-4C8B-AE66-6EB6EA5A863D}"/>
              </a:ext>
            </a:extLst>
          </p:cNvPr>
          <p:cNvSpPr txBox="1"/>
          <p:nvPr/>
        </p:nvSpPr>
        <p:spPr>
          <a:xfrm>
            <a:off x="9293633" y="2286466"/>
            <a:ext cx="1453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NZ" altLang="en-US" b="1" dirty="0">
                <a:solidFill>
                  <a:schemeClr val="bg1"/>
                </a:solidFill>
              </a:rPr>
              <a:t>Integrated</a:t>
            </a:r>
          </a:p>
        </p:txBody>
      </p:sp>
    </p:spTree>
    <p:extLst>
      <p:ext uri="{BB962C8B-B14F-4D97-AF65-F5344CB8AC3E}">
        <p14:creationId xmlns:p14="http://schemas.microsoft.com/office/powerpoint/2010/main" val="4118364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2FECE8-62AA-41F9-BB9C-B02BBC39F69A}"/>
              </a:ext>
            </a:extLst>
          </p:cNvPr>
          <p:cNvSpPr/>
          <p:nvPr/>
        </p:nvSpPr>
        <p:spPr>
          <a:xfrm>
            <a:off x="10114961" y="113122"/>
            <a:ext cx="2077039" cy="942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236EAB-0E87-4FB9-BE27-B8DE0C370D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Health &amp; Safety Disclosure Considerations</a:t>
            </a:r>
            <a:endParaRPr lang="en-NZ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AA8B9315-A6DE-4CFE-AD0E-A549C0AC27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2302619"/>
              </p:ext>
            </p:extLst>
          </p:nvPr>
        </p:nvGraphicFramePr>
        <p:xfrm>
          <a:off x="4776640" y="779463"/>
          <a:ext cx="6797675" cy="5299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4262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BA925B-A831-4A90-9260-DD69C346F189}"/>
              </a:ext>
            </a:extLst>
          </p:cNvPr>
          <p:cNvSpPr/>
          <p:nvPr/>
        </p:nvSpPr>
        <p:spPr>
          <a:xfrm>
            <a:off x="10114961" y="113122"/>
            <a:ext cx="2077039" cy="942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236EAB-0E87-4FB9-BE27-B8DE0C370D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Safety Leadership Considerations</a:t>
            </a:r>
            <a:endParaRPr lang="en-NZ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AA8B9315-A6DE-4CFE-AD0E-A549C0AC27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8707155"/>
              </p:ext>
            </p:extLst>
          </p:nvPr>
        </p:nvGraphicFramePr>
        <p:xfrm>
          <a:off x="4741863" y="779463"/>
          <a:ext cx="6797675" cy="5299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12271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2AC786-BB4C-4548-8201-304C7792D1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/>
              <a:t>Effective H&amp;S </a:t>
            </a:r>
            <a:br>
              <a:rPr lang="en-NZ" dirty="0"/>
            </a:br>
            <a:r>
              <a:rPr lang="en-NZ" dirty="0"/>
              <a:t>Governance Ensures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46BEFE-4A5A-4CD6-BF02-0B55AFFE30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0999" y="2057400"/>
            <a:ext cx="11430000" cy="3760788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NZ" sz="2800" dirty="0"/>
              <a:t>Directors, CEs and senior leaders have the framework, systems, processes, tools and knowledge in place to improve the H&amp;S performance of the organisations they govern and lead</a:t>
            </a:r>
            <a:endParaRPr lang="en-US" sz="2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NZ" sz="2800" dirty="0"/>
              <a:t>Sets important standards for organisational culture </a:t>
            </a:r>
            <a:endParaRPr lang="en-US" sz="2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NZ" sz="2800" dirty="0"/>
              <a:t>Safety leadership practices positively influence organisational culture </a:t>
            </a:r>
          </a:p>
          <a:p>
            <a:endParaRPr lang="en-NZ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B6F32D-9226-4E6C-8CB8-DD003C6883C6}"/>
              </a:ext>
            </a:extLst>
          </p:cNvPr>
          <p:cNvSpPr txBox="1">
            <a:spLocks/>
          </p:cNvSpPr>
          <p:nvPr/>
        </p:nvSpPr>
        <p:spPr>
          <a:xfrm>
            <a:off x="1066800" y="5027598"/>
            <a:ext cx="10058400" cy="13636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NZ" sz="4800" b="1" dirty="0">
                <a:latin typeface="+mn-lt"/>
                <a:cs typeface="Arial" panose="020B0604020202020204" pitchFamily="34" charset="0"/>
              </a:rPr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1299745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61F2E1-B081-4E0E-8734-D0829FF135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1788" y="658508"/>
            <a:ext cx="7499456" cy="1013518"/>
          </a:xfrm>
        </p:spPr>
        <p:txBody>
          <a:bodyPr>
            <a:normAutofit/>
          </a:bodyPr>
          <a:lstStyle/>
          <a:p>
            <a:r>
              <a:rPr lang="en-US" sz="5400" dirty="0"/>
              <a:t>Role of the Health &amp; </a:t>
            </a:r>
            <a:br>
              <a:rPr lang="en-US" sz="5400" dirty="0"/>
            </a:br>
            <a:r>
              <a:rPr lang="en-US" sz="5400" dirty="0"/>
              <a:t>Safety Professional</a:t>
            </a:r>
            <a:endParaRPr lang="en-NZ" sz="5400" dirty="0"/>
          </a:p>
        </p:txBody>
      </p:sp>
    </p:spTree>
    <p:extLst>
      <p:ext uri="{BB962C8B-B14F-4D97-AF65-F5344CB8AC3E}">
        <p14:creationId xmlns:p14="http://schemas.microsoft.com/office/powerpoint/2010/main" val="2724853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236EAB-0E87-4FB9-BE27-B8DE0C370D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Relationships</a:t>
            </a:r>
            <a:endParaRPr lang="en-NZ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AA8B9315-A6DE-4CFE-AD0E-A549C0AC27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1317971"/>
              </p:ext>
            </p:extLst>
          </p:nvPr>
        </p:nvGraphicFramePr>
        <p:xfrm>
          <a:off x="4741863" y="779463"/>
          <a:ext cx="6797675" cy="5299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3140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236EAB-0E87-4FB9-BE27-B8DE0C370D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Providing H&amp;S Advice</a:t>
            </a:r>
            <a:endParaRPr lang="en-NZ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AA8B9315-A6DE-4CFE-AD0E-A549C0AC27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0601953"/>
              </p:ext>
            </p:extLst>
          </p:nvPr>
        </p:nvGraphicFramePr>
        <p:xfrm>
          <a:off x="4741863" y="779463"/>
          <a:ext cx="6797675" cy="5299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6541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FF5F48-F856-46F0-B6BD-C0E56DA7E8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7440" y="472596"/>
            <a:ext cx="3884585" cy="672539"/>
          </a:xfrm>
        </p:spPr>
        <p:txBody>
          <a:bodyPr/>
          <a:lstStyle/>
          <a:p>
            <a:r>
              <a:rPr lang="en-US" dirty="0"/>
              <a:t>Overview</a:t>
            </a:r>
            <a:endParaRPr lang="en-NZ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D760D4-9132-4D6A-A170-B498330FF1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7440" y="1371637"/>
            <a:ext cx="3884585" cy="538425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Governance essentials</a:t>
            </a:r>
          </a:p>
          <a:p>
            <a:r>
              <a:rPr lang="en-US" sz="2000" dirty="0">
                <a:solidFill>
                  <a:schemeClr val="bg1"/>
                </a:solidFill>
              </a:rPr>
              <a:t>Health and safety governance</a:t>
            </a:r>
          </a:p>
          <a:p>
            <a:r>
              <a:rPr lang="en-US" sz="2000" dirty="0">
                <a:solidFill>
                  <a:schemeClr val="bg1"/>
                </a:solidFill>
              </a:rPr>
              <a:t>The role of the H&amp;S professional</a:t>
            </a:r>
          </a:p>
          <a:p>
            <a:pPr marL="396000" indent="396000"/>
            <a:r>
              <a:rPr lang="en-US" sz="2000" dirty="0">
                <a:solidFill>
                  <a:schemeClr val="bg1"/>
                </a:solidFill>
              </a:rPr>
              <a:t>Relationships</a:t>
            </a:r>
          </a:p>
          <a:p>
            <a:pPr marL="396000" indent="396000"/>
            <a:r>
              <a:rPr lang="en-US" sz="2000" dirty="0">
                <a:solidFill>
                  <a:schemeClr val="bg1"/>
                </a:solidFill>
              </a:rPr>
              <a:t>Providing specialist advice</a:t>
            </a:r>
          </a:p>
          <a:p>
            <a:pPr marL="396000" indent="396000"/>
            <a:r>
              <a:rPr lang="en-US" sz="2000" dirty="0">
                <a:solidFill>
                  <a:schemeClr val="bg1"/>
                </a:solidFill>
              </a:rPr>
              <a:t>Influencing</a:t>
            </a:r>
          </a:p>
          <a:p>
            <a:r>
              <a:rPr lang="en-US" sz="2000" dirty="0">
                <a:solidFill>
                  <a:schemeClr val="bg1"/>
                </a:solidFill>
              </a:rPr>
              <a:t>Professional development</a:t>
            </a:r>
          </a:p>
          <a:p>
            <a:endParaRPr lang="en-NZ" sz="2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C0A4CF-2295-44EA-982A-82D3071CA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5877" y="1281418"/>
            <a:ext cx="4295163" cy="429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87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236EAB-0E87-4FB9-BE27-B8DE0C370D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Influencing</a:t>
            </a:r>
            <a:endParaRPr lang="en-NZ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AA8B9315-A6DE-4CFE-AD0E-A549C0AC27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6458297"/>
              </p:ext>
            </p:extLst>
          </p:nvPr>
        </p:nvGraphicFramePr>
        <p:xfrm>
          <a:off x="4741863" y="779463"/>
          <a:ext cx="6797675" cy="5299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5611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FF5F48-F856-46F0-B6BD-C0E56DA7E8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Discussion</a:t>
            </a:r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EA86ED-BB58-43F0-944C-F24E5663DA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NZ" sz="2400" dirty="0"/>
              <a:t>What are some of the challenges you are having in influencing your Senior Leaders and Board of Directors? 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NZ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D760D4-9132-4D6A-A170-B498330FF1B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Governance essentials</a:t>
            </a:r>
          </a:p>
          <a:p>
            <a:r>
              <a:rPr lang="en-US" sz="2000" dirty="0">
                <a:solidFill>
                  <a:schemeClr val="bg1"/>
                </a:solidFill>
              </a:rPr>
              <a:t>Health and safety governance</a:t>
            </a:r>
          </a:p>
          <a:p>
            <a:r>
              <a:rPr lang="en-US" sz="2000" dirty="0">
                <a:solidFill>
                  <a:schemeClr val="bg1"/>
                </a:solidFill>
              </a:rPr>
              <a:t>The role of the H&amp;S professional</a:t>
            </a:r>
          </a:p>
          <a:p>
            <a:pPr marL="396000" indent="396000"/>
            <a:r>
              <a:rPr lang="en-US" sz="2000" dirty="0">
                <a:solidFill>
                  <a:schemeClr val="bg1"/>
                </a:solidFill>
              </a:rPr>
              <a:t>Relationships</a:t>
            </a:r>
          </a:p>
          <a:p>
            <a:pPr marL="396000" indent="396000"/>
            <a:r>
              <a:rPr lang="en-US" sz="2000" dirty="0">
                <a:solidFill>
                  <a:schemeClr val="bg1"/>
                </a:solidFill>
              </a:rPr>
              <a:t>Providing specialist advice</a:t>
            </a:r>
          </a:p>
          <a:p>
            <a:pPr marL="396000" indent="396000"/>
            <a:r>
              <a:rPr lang="en-US" sz="2000" dirty="0">
                <a:solidFill>
                  <a:schemeClr val="bg1"/>
                </a:solidFill>
              </a:rPr>
              <a:t>Influencing</a:t>
            </a:r>
          </a:p>
          <a:p>
            <a:r>
              <a:rPr lang="en-US" sz="2000" dirty="0">
                <a:solidFill>
                  <a:schemeClr val="bg1"/>
                </a:solidFill>
              </a:rPr>
              <a:t>Professional development</a:t>
            </a:r>
          </a:p>
          <a:p>
            <a:endParaRPr lang="en-NZ" sz="2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C0A4CF-2295-44EA-982A-82D3071CA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081" y="1289764"/>
            <a:ext cx="4295163" cy="427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0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61F2E1-B081-4E0E-8734-D0829FF135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1788" y="658508"/>
            <a:ext cx="7499456" cy="1013518"/>
          </a:xfrm>
        </p:spPr>
        <p:txBody>
          <a:bodyPr>
            <a:normAutofit/>
          </a:bodyPr>
          <a:lstStyle/>
          <a:p>
            <a:r>
              <a:rPr lang="en-US" sz="5400" dirty="0"/>
              <a:t>Professional </a:t>
            </a:r>
            <a:br>
              <a:rPr lang="en-US" sz="5400" dirty="0"/>
            </a:br>
            <a:r>
              <a:rPr lang="en-US" sz="5400" dirty="0"/>
              <a:t>Development</a:t>
            </a:r>
            <a:endParaRPr lang="en-NZ" sz="5400" dirty="0"/>
          </a:p>
        </p:txBody>
      </p:sp>
    </p:spTree>
    <p:extLst>
      <p:ext uri="{BB962C8B-B14F-4D97-AF65-F5344CB8AC3E}">
        <p14:creationId xmlns:p14="http://schemas.microsoft.com/office/powerpoint/2010/main" val="3934261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345D2D-08A8-464F-AB34-9D9053E275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Professional Development </a:t>
            </a:r>
            <a:endParaRPr lang="en-NZ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105C0F-6E45-42F0-9DF4-3259E2C9A163}"/>
              </a:ext>
            </a:extLst>
          </p:cNvPr>
          <p:cNvGrpSpPr/>
          <p:nvPr/>
        </p:nvGrpSpPr>
        <p:grpSpPr>
          <a:xfrm>
            <a:off x="2493906" y="1799479"/>
            <a:ext cx="7203875" cy="3259042"/>
            <a:chOff x="2493906" y="1733549"/>
            <a:chExt cx="7203875" cy="32590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C353D38-C560-47C4-BF20-BBE6580CE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36364" y="1733550"/>
              <a:ext cx="1973160" cy="197230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5CE2C24-6D89-4459-AE28-117475874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09847" y="1733550"/>
              <a:ext cx="1972306" cy="197230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C665ECA-65A7-43BA-9E5B-8DBA6364D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82903" y="1733549"/>
              <a:ext cx="1972306" cy="1972306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4F202D3-7E54-478C-8C1D-6D773F3898C8}"/>
                </a:ext>
              </a:extLst>
            </p:cNvPr>
            <p:cNvGrpSpPr/>
            <p:nvPr/>
          </p:nvGrpSpPr>
          <p:grpSpPr>
            <a:xfrm>
              <a:off x="2493906" y="4272591"/>
              <a:ext cx="2058075" cy="720000"/>
              <a:chOff x="372805" y="2141412"/>
              <a:chExt cx="2058075" cy="720000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D63B328-2B99-403B-833D-EFA0D901325D}"/>
                  </a:ext>
                </a:extLst>
              </p:cNvPr>
              <p:cNvSpPr/>
              <p:nvPr/>
            </p:nvSpPr>
            <p:spPr>
              <a:xfrm>
                <a:off x="372805" y="2141412"/>
                <a:ext cx="2058075" cy="720000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AEDCF19-DB82-4D80-A951-969096A99E81}"/>
                  </a:ext>
                </a:extLst>
              </p:cNvPr>
              <p:cNvSpPr txBox="1"/>
              <p:nvPr/>
            </p:nvSpPr>
            <p:spPr>
              <a:xfrm>
                <a:off x="372805" y="2141412"/>
                <a:ext cx="2058075" cy="72000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t" anchorCtr="0">
                <a:noAutofit/>
              </a:bodyPr>
              <a:lstStyle/>
              <a:p>
                <a:pPr lvl="0" algn="ctr">
                  <a:lnSpc>
                    <a:spcPct val="100000"/>
                  </a:lnSpc>
                </a:pPr>
                <a:r>
                  <a:rPr lang="en-NZ" sz="1600" dirty="0"/>
                  <a:t>Institute of Directors </a:t>
                </a:r>
                <a:endParaRPr lang="en-US" sz="1600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E1ADCBA-0ACE-4E2C-A72E-0A869785EB9C}"/>
                </a:ext>
              </a:extLst>
            </p:cNvPr>
            <p:cNvGrpSpPr/>
            <p:nvPr/>
          </p:nvGrpSpPr>
          <p:grpSpPr>
            <a:xfrm>
              <a:off x="5067277" y="4272591"/>
              <a:ext cx="2058075" cy="720000"/>
              <a:chOff x="2791043" y="2141412"/>
              <a:chExt cx="2058075" cy="72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2502EBF-01D1-40A5-A5A5-46BD65C300AE}"/>
                  </a:ext>
                </a:extLst>
              </p:cNvPr>
              <p:cNvSpPr/>
              <p:nvPr/>
            </p:nvSpPr>
            <p:spPr>
              <a:xfrm>
                <a:off x="2791043" y="2141412"/>
                <a:ext cx="2058075" cy="720000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A04903F-DE71-4130-BFC6-D1591F70315D}"/>
                  </a:ext>
                </a:extLst>
              </p:cNvPr>
              <p:cNvSpPr txBox="1"/>
              <p:nvPr/>
            </p:nvSpPr>
            <p:spPr>
              <a:xfrm>
                <a:off x="2791043" y="2141412"/>
                <a:ext cx="2058075" cy="72000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t" anchorCtr="0">
                <a:noAutofit/>
              </a:bodyPr>
              <a:lstStyle/>
              <a:p>
                <a:pPr lvl="0" algn="ctr">
                  <a:lnSpc>
                    <a:spcPct val="100000"/>
                  </a:lnSpc>
                </a:pPr>
                <a:r>
                  <a:rPr lang="en-NZ" sz="1600" dirty="0"/>
                  <a:t>Victoria University Professional and Executive Leadership Education and courses </a:t>
                </a:r>
                <a:endParaRPr lang="en-US" sz="16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056F1AB-1AD1-45A8-BCA2-E2B49B745501}"/>
                </a:ext>
              </a:extLst>
            </p:cNvPr>
            <p:cNvGrpSpPr/>
            <p:nvPr/>
          </p:nvGrpSpPr>
          <p:grpSpPr>
            <a:xfrm>
              <a:off x="7639706" y="4272591"/>
              <a:ext cx="2058075" cy="720000"/>
              <a:chOff x="5209281" y="2141412"/>
              <a:chExt cx="2058075" cy="72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83E8225-A551-4CF7-B465-C8C2EC363302}"/>
                  </a:ext>
                </a:extLst>
              </p:cNvPr>
              <p:cNvSpPr/>
              <p:nvPr/>
            </p:nvSpPr>
            <p:spPr>
              <a:xfrm>
                <a:off x="5209281" y="2141412"/>
                <a:ext cx="2058075" cy="720000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A274B73-C14C-4B0C-9D21-BBF4A097E562}"/>
                  </a:ext>
                </a:extLst>
              </p:cNvPr>
              <p:cNvSpPr txBox="1"/>
              <p:nvPr/>
            </p:nvSpPr>
            <p:spPr>
              <a:xfrm>
                <a:off x="5209281" y="2141412"/>
                <a:ext cx="2058075" cy="72000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t" anchorCtr="0">
                <a:noAutofit/>
              </a:bodyPr>
              <a:lstStyle/>
              <a:p>
                <a:pPr lvl="0" algn="ctr">
                  <a:lnSpc>
                    <a:spcPct val="100000"/>
                  </a:lnSpc>
                </a:pPr>
                <a:r>
                  <a:rPr lang="en-NZ" sz="1600" dirty="0"/>
                  <a:t>Massey University Executive Education short courses  </a:t>
                </a:r>
                <a:endParaRPr lang="en-US" sz="1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9655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608473A-A124-44CF-B49D-E4F5C9D610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/>
              <a:t>Summary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FBB24D3-5A6B-4D54-BF9E-E247DA3754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33599" y="1481138"/>
            <a:ext cx="7924798" cy="1614487"/>
          </a:xfrm>
        </p:spPr>
        <p:txBody>
          <a:bodyPr/>
          <a:lstStyle/>
          <a:p>
            <a:pPr algn="ctr"/>
            <a:r>
              <a:rPr lang="en-NZ" altLang="en-US" dirty="0">
                <a:cs typeface="Arial" panose="020B0604020202020204" pitchFamily="34" charset="0"/>
              </a:rPr>
              <a:t>H&amp;S professionals can influence better health and safety outcomes through developing positive relationships with Officers and providing robust H&amp;S advice </a:t>
            </a:r>
            <a:endParaRPr lang="en-US" altLang="en-US" dirty="0">
              <a:cs typeface="Arial" panose="020B0604020202020204" pitchFamily="34" charset="0"/>
            </a:endParaRPr>
          </a:p>
          <a:p>
            <a:pPr algn="ctr"/>
            <a:endParaRPr lang="en-NZ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04FC5D-BBE1-4D9F-81EC-21FF9EFCB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889" y="3248025"/>
            <a:ext cx="2313990" cy="23129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29C1C6-5939-44F0-A54A-10B6FCC6B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4039" y="3248025"/>
            <a:ext cx="2313990" cy="23129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FD6720-6C67-4261-9AEA-523B660932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5189" y="3248025"/>
            <a:ext cx="2313990" cy="23129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AFD6B3-4C24-405A-B438-87032DC3FB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6840" y="3248025"/>
            <a:ext cx="2312988" cy="231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83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31CCCA-5FF6-48F4-B38D-812A2CCA39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Z" dirty="0"/>
              <a:t>Questions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2ADCC0A-B475-4FD4-8183-4AA01405EAF1}"/>
              </a:ext>
            </a:extLst>
          </p:cNvPr>
          <p:cNvSpPr txBox="1">
            <a:spLocks/>
          </p:cNvSpPr>
          <p:nvPr/>
        </p:nvSpPr>
        <p:spPr>
          <a:xfrm>
            <a:off x="217665" y="1486114"/>
            <a:ext cx="3884584" cy="3217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NZ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9F2B35-828C-4655-9813-99191181C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3354" y="1289764"/>
            <a:ext cx="4278471" cy="427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31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044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C0A01E-52BE-469B-8786-5A9670DEBA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Focus</a:t>
            </a:r>
            <a:endParaRPr lang="en-N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FB27C8-5224-49FD-99D4-7DB195526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903" y="781050"/>
            <a:ext cx="5295902" cy="5295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885091-4704-4B60-8A7D-D6C8F412EDE5}"/>
              </a:ext>
            </a:extLst>
          </p:cNvPr>
          <p:cNvSpPr txBox="1"/>
          <p:nvPr/>
        </p:nvSpPr>
        <p:spPr>
          <a:xfrm>
            <a:off x="3279397" y="2340153"/>
            <a:ext cx="204691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Theory</a:t>
            </a:r>
            <a:endParaRPr lang="en-NZ" sz="36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CC44D2-8469-4B84-90FE-64D35A9A584B}"/>
              </a:ext>
            </a:extLst>
          </p:cNvPr>
          <p:cNvSpPr txBox="1"/>
          <p:nvPr/>
        </p:nvSpPr>
        <p:spPr>
          <a:xfrm>
            <a:off x="3279397" y="3657225"/>
            <a:ext cx="204691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Practice</a:t>
            </a:r>
            <a:endParaRPr lang="en-NZ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55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61F2E1-B081-4E0E-8734-D0829FF135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1788" y="658508"/>
            <a:ext cx="7499456" cy="1013518"/>
          </a:xfrm>
        </p:spPr>
        <p:txBody>
          <a:bodyPr>
            <a:normAutofit/>
          </a:bodyPr>
          <a:lstStyle/>
          <a:p>
            <a:r>
              <a:rPr lang="en-US" sz="5400" dirty="0"/>
              <a:t>Governance Essentials</a:t>
            </a:r>
            <a:endParaRPr lang="en-NZ" sz="5400" dirty="0"/>
          </a:p>
        </p:txBody>
      </p:sp>
    </p:spTree>
    <p:extLst>
      <p:ext uri="{BB962C8B-B14F-4D97-AF65-F5344CB8AC3E}">
        <p14:creationId xmlns:p14="http://schemas.microsoft.com/office/powerpoint/2010/main" val="3617181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236EAB-0E87-4FB9-BE27-B8DE0C370D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Four Pillars of Effective Governance</a:t>
            </a:r>
            <a:endParaRPr lang="en-NZ" dirty="0"/>
          </a:p>
        </p:txBody>
      </p:sp>
      <p:graphicFrame>
        <p:nvGraphicFramePr>
          <p:cNvPr id="10" name="Content Placeholder 1">
            <a:extLst>
              <a:ext uri="{FF2B5EF4-FFF2-40B4-BE49-F238E27FC236}">
                <a16:creationId xmlns:a16="http://schemas.microsoft.com/office/drawing/2014/main" id="{1BB01E64-8556-416A-8302-EEF49CC937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2697830"/>
              </p:ext>
            </p:extLst>
          </p:nvPr>
        </p:nvGraphicFramePr>
        <p:xfrm>
          <a:off x="4973826" y="1203571"/>
          <a:ext cx="6797675" cy="4727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584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CD2D3-5E84-431E-AD48-C806059EDE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/>
              <a:t>Overview </a:t>
            </a: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A021660B-067A-459E-BB60-B82E7D30B9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868594"/>
              </p:ext>
            </p:extLst>
          </p:nvPr>
        </p:nvGraphicFramePr>
        <p:xfrm>
          <a:off x="1245789" y="1528114"/>
          <a:ext cx="9700422" cy="3552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4158">
                  <a:extLst>
                    <a:ext uri="{9D8B030D-6E8A-4147-A177-3AD203B41FA5}">
                      <a16:colId xmlns:a16="http://schemas.microsoft.com/office/drawing/2014/main" val="1538160033"/>
                    </a:ext>
                  </a:extLst>
                </a:gridCol>
                <a:gridCol w="7166264">
                  <a:extLst>
                    <a:ext uri="{9D8B030D-6E8A-4147-A177-3AD203B41FA5}">
                      <a16:colId xmlns:a16="http://schemas.microsoft.com/office/drawing/2014/main" val="2461242141"/>
                    </a:ext>
                  </a:extLst>
                </a:gridCol>
              </a:tblGrid>
              <a:tr h="192694">
                <a:tc gridSpan="2">
                  <a:txBody>
                    <a:bodyPr/>
                    <a:lstStyle/>
                    <a:p>
                      <a:r>
                        <a:rPr lang="en-NZ" dirty="0">
                          <a:solidFill>
                            <a:schemeClr val="bg1"/>
                          </a:solidFill>
                        </a:rPr>
                        <a:t>WHAT, WHERE, WHY?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582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671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 dirty="0"/>
                        <a:t>Governance</a:t>
                      </a:r>
                    </a:p>
                  </a:txBody>
                  <a:tcPr marR="36000" marT="72000" marB="14400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12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NZ" dirty="0"/>
                        <a:t>Defines leadership role, sets plans, policies and high ethical standards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NZ" dirty="0"/>
                        <a:t>Longer-term focus and a helicopter view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NZ" dirty="0"/>
                        <a:t>Monitors and holds management to account</a:t>
                      </a:r>
                    </a:p>
                  </a:txBody>
                  <a:tcPr marL="72000" marR="36000" marT="72000" marB="14400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12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77148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NZ" b="1" dirty="0">
                          <a:solidFill>
                            <a:schemeClr val="bg1"/>
                          </a:solidFill>
                        </a:rPr>
                        <a:t>HOW?</a:t>
                      </a:r>
                    </a:p>
                  </a:txBody>
                  <a:tcPr marL="72000" marR="3600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582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8003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 dirty="0"/>
                        <a:t>Management</a:t>
                      </a:r>
                    </a:p>
                  </a:txBody>
                  <a:tcPr marR="36000" marT="72000" marB="14400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12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NZ" dirty="0"/>
                        <a:t>Executes board approved strategy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NZ" dirty="0"/>
                        <a:t>Works to the business plan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NZ" dirty="0"/>
                        <a:t>Has a day-to-day operational focus</a:t>
                      </a:r>
                    </a:p>
                  </a:txBody>
                  <a:tcPr marL="72000" marR="36000" marT="72000" marB="14400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12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929429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EA11C55-1664-4B0D-95CC-98031D54E2B1}"/>
              </a:ext>
            </a:extLst>
          </p:cNvPr>
          <p:cNvSpPr txBox="1"/>
          <p:nvPr/>
        </p:nvSpPr>
        <p:spPr>
          <a:xfrm>
            <a:off x="1165005" y="5194803"/>
            <a:ext cx="65970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dirty="0"/>
              <a:t>Source: Institute of Directors in New Zealand (Inc) – The Four Pillars of Governance Best Practice, 2017.</a:t>
            </a:r>
          </a:p>
        </p:txBody>
      </p:sp>
    </p:spTree>
    <p:extLst>
      <p:ext uri="{BB962C8B-B14F-4D97-AF65-F5344CB8AC3E}">
        <p14:creationId xmlns:p14="http://schemas.microsoft.com/office/powerpoint/2010/main" val="3618039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1B100E-9E2E-4900-8813-7A195055D9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Z" dirty="0"/>
              <a:t>New Zealand Context 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A41157BA-F673-4919-BE0D-4CD215D2CE3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124825" y="1869035"/>
            <a:ext cx="3884586" cy="538425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NZ still in learning state</a:t>
            </a:r>
          </a:p>
          <a:p>
            <a:r>
              <a:rPr lang="en-US" sz="2000" dirty="0">
                <a:solidFill>
                  <a:schemeClr val="bg1"/>
                </a:solidFill>
              </a:rPr>
              <a:t>Good examples of H&amp;S governance found overseas</a:t>
            </a:r>
          </a:p>
          <a:p>
            <a:r>
              <a:rPr lang="en-US" sz="2000" dirty="0">
                <a:solidFill>
                  <a:schemeClr val="bg1"/>
                </a:solidFill>
              </a:rPr>
              <a:t>Mature H&amp;S Systems and Culture</a:t>
            </a:r>
          </a:p>
          <a:p>
            <a:endParaRPr lang="en-NZ" sz="2000" dirty="0">
              <a:solidFill>
                <a:schemeClr val="bg1"/>
              </a:solidFill>
            </a:endParaRPr>
          </a:p>
        </p:txBody>
      </p:sp>
      <p:pic>
        <p:nvPicPr>
          <p:cNvPr id="7" name="Picture 6" descr="A picture containing nature, fire, dark&#10;&#10;Description automatically generated">
            <a:extLst>
              <a:ext uri="{FF2B5EF4-FFF2-40B4-BE49-F238E27FC236}">
                <a16:creationId xmlns:a16="http://schemas.microsoft.com/office/drawing/2014/main" id="{38F049A8-4842-4B50-91BE-BBE0CB681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590" y="358296"/>
            <a:ext cx="4192131" cy="59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75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61F2E1-B081-4E0E-8734-D0829FF135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1788" y="658508"/>
            <a:ext cx="7499456" cy="1013518"/>
          </a:xfrm>
        </p:spPr>
        <p:txBody>
          <a:bodyPr>
            <a:normAutofit/>
          </a:bodyPr>
          <a:lstStyle/>
          <a:p>
            <a:r>
              <a:rPr lang="en-US" sz="5400" dirty="0"/>
              <a:t>Health &amp; Safety Governance</a:t>
            </a:r>
            <a:endParaRPr lang="en-NZ" sz="5400" dirty="0"/>
          </a:p>
        </p:txBody>
      </p:sp>
    </p:spTree>
    <p:extLst>
      <p:ext uri="{BB962C8B-B14F-4D97-AF65-F5344CB8AC3E}">
        <p14:creationId xmlns:p14="http://schemas.microsoft.com/office/powerpoint/2010/main" val="3097283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236EAB-0E87-4FB9-BE27-B8DE0C370D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What is Health and Safety Governance?</a:t>
            </a:r>
            <a:endParaRPr lang="en-NZ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AA8B9315-A6DE-4CFE-AD0E-A549C0AC27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0650567"/>
              </p:ext>
            </p:extLst>
          </p:nvPr>
        </p:nvGraphicFramePr>
        <p:xfrm>
          <a:off x="4741863" y="990600"/>
          <a:ext cx="6797675" cy="5299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928780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D09B0F662B6E47B5758E603254402A" ma:contentTypeVersion="12" ma:contentTypeDescription="Create a new document." ma:contentTypeScope="" ma:versionID="4ce65236faac41a952c2a924df5e9c3f">
  <xsd:schema xmlns:xsd="http://www.w3.org/2001/XMLSchema" xmlns:xs="http://www.w3.org/2001/XMLSchema" xmlns:p="http://schemas.microsoft.com/office/2006/metadata/properties" xmlns:ns2="c0a924f7-fdce-4736-a576-b894d62d3a2d" xmlns:ns3="153ae4b7-4789-45ae-8739-c82ab37a859a" targetNamespace="http://schemas.microsoft.com/office/2006/metadata/properties" ma:root="true" ma:fieldsID="c931864191cf2e60e87689bb6d39f0f3" ns2:_="" ns3:_="">
    <xsd:import namespace="c0a924f7-fdce-4736-a576-b894d62d3a2d"/>
    <xsd:import namespace="153ae4b7-4789-45ae-8739-c82ab37a85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a924f7-fdce-4736-a576-b894d62d3a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3ae4b7-4789-45ae-8739-c82ab37a859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AEEC54D-4DBB-4DD3-B8DF-ED11D2ED79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a924f7-fdce-4736-a576-b894d62d3a2d"/>
    <ds:schemaRef ds:uri="153ae4b7-4789-45ae-8739-c82ab37a85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F267235-1194-44C2-9EDA-476C267C07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40D89E-3C50-4A38-B3F0-97FDD66954E4}">
  <ds:schemaRefs>
    <ds:schemaRef ds:uri="http://purl.org/dc/terms/"/>
    <ds:schemaRef ds:uri="http://purl.org/dc/dcmitype/"/>
    <ds:schemaRef ds:uri="c0a924f7-fdce-4736-a576-b894d62d3a2d"/>
    <ds:schemaRef ds:uri="http://purl.org/dc/elements/1.1/"/>
    <ds:schemaRef ds:uri="http://schemas.microsoft.com/office/2006/documentManagement/types"/>
    <ds:schemaRef ds:uri="153ae4b7-4789-45ae-8739-c82ab37a859a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1305</TotalTime>
  <Words>662</Words>
  <Application>Microsoft Office PowerPoint</Application>
  <PresentationFormat>Widescreen</PresentationFormat>
  <Paragraphs>117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Campbell</dc:creator>
  <cp:lastModifiedBy>Margaret van Schaik</cp:lastModifiedBy>
  <cp:revision>27</cp:revision>
  <cp:lastPrinted>2021-06-29T01:51:41Z</cp:lastPrinted>
  <dcterms:created xsi:type="dcterms:W3CDTF">2021-06-02T01:06:43Z</dcterms:created>
  <dcterms:modified xsi:type="dcterms:W3CDTF">2021-07-01T04:07:27Z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0x01010044D09B0F662B6E47B5758E603254402A</vt:lpwstr>
  </property>
</Properties>
</file>